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4017" r:id="rId5"/>
  </p:sldMasterIdLst>
  <p:notesMasterIdLst>
    <p:notesMasterId r:id="rId40"/>
  </p:notesMasterIdLst>
  <p:sldIdLst>
    <p:sldId id="434" r:id="rId6"/>
    <p:sldId id="4255" r:id="rId7"/>
    <p:sldId id="267" r:id="rId8"/>
    <p:sldId id="4242" r:id="rId9"/>
    <p:sldId id="4174" r:id="rId10"/>
    <p:sldId id="4175" r:id="rId11"/>
    <p:sldId id="4230" r:id="rId12"/>
    <p:sldId id="4262" r:id="rId13"/>
    <p:sldId id="4246" r:id="rId14"/>
    <p:sldId id="4284" r:id="rId15"/>
    <p:sldId id="4269" r:id="rId16"/>
    <p:sldId id="4280" r:id="rId17"/>
    <p:sldId id="4265" r:id="rId18"/>
    <p:sldId id="4281" r:id="rId19"/>
    <p:sldId id="4282" r:id="rId20"/>
    <p:sldId id="4285" r:id="rId21"/>
    <p:sldId id="4283" r:id="rId22"/>
    <p:sldId id="4261" r:id="rId23"/>
    <p:sldId id="4286" r:id="rId24"/>
    <p:sldId id="4254" r:id="rId25"/>
    <p:sldId id="4287" r:id="rId26"/>
    <p:sldId id="4288" r:id="rId27"/>
    <p:sldId id="4290" r:id="rId28"/>
    <p:sldId id="4291" r:id="rId29"/>
    <p:sldId id="4289" r:id="rId30"/>
    <p:sldId id="4266" r:id="rId31"/>
    <p:sldId id="4260" r:id="rId32"/>
    <p:sldId id="4259" r:id="rId33"/>
    <p:sldId id="4270" r:id="rId34"/>
    <p:sldId id="4278" r:id="rId35"/>
    <p:sldId id="4279" r:id="rId36"/>
    <p:sldId id="4243" r:id="rId37"/>
    <p:sldId id="4229" r:id="rId38"/>
    <p:sldId id="424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91D"/>
    <a:srgbClr val="9EBEBD"/>
    <a:srgbClr val="184E84"/>
    <a:srgbClr val="C31727"/>
    <a:srgbClr val="A76F37"/>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78D4B-3958-4EEA-9D4D-BCE5FDB331CB}" v="35" dt="2024-03-12T18:35:22.5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ragg" userId="0c77a775-6055-4465-97af-7e12247cb558" providerId="ADAL" clId="{C582957F-6293-4878-9393-ADBEEFF5831A}"/>
    <pc:docChg chg="undo custSel addSld delSld modSld sldOrd">
      <pc:chgData name="Anna Bragg" userId="0c77a775-6055-4465-97af-7e12247cb558" providerId="ADAL" clId="{C582957F-6293-4878-9393-ADBEEFF5831A}" dt="2024-01-09T18:11:18.419" v="2144" actId="6549"/>
      <pc:docMkLst>
        <pc:docMk/>
      </pc:docMkLst>
      <pc:sldChg chg="modSp mod">
        <pc:chgData name="Anna Bragg" userId="0c77a775-6055-4465-97af-7e12247cb558" providerId="ADAL" clId="{C582957F-6293-4878-9393-ADBEEFF5831A}" dt="2024-01-09T12:59:16.928" v="115" actId="20577"/>
        <pc:sldMkLst>
          <pc:docMk/>
          <pc:sldMk cId="2983496426" sldId="434"/>
        </pc:sldMkLst>
        <pc:spChg chg="mod">
          <ac:chgData name="Anna Bragg" userId="0c77a775-6055-4465-97af-7e12247cb558" providerId="ADAL" clId="{C582957F-6293-4878-9393-ADBEEFF5831A}" dt="2024-01-09T12:59:16.928" v="115" actId="20577"/>
          <ac:spMkLst>
            <pc:docMk/>
            <pc:sldMk cId="2983496426" sldId="434"/>
            <ac:spMk id="3" creationId="{A1FD16D6-AAF1-44A1-95D3-118E5E5B827A}"/>
          </ac:spMkLst>
        </pc:spChg>
      </pc:sldChg>
      <pc:sldChg chg="delSp modSp mod">
        <pc:chgData name="Anna Bragg" userId="0c77a775-6055-4465-97af-7e12247cb558" providerId="ADAL" clId="{C582957F-6293-4878-9393-ADBEEFF5831A}" dt="2024-01-09T17:19:18.282" v="424" actId="6549"/>
        <pc:sldMkLst>
          <pc:docMk/>
          <pc:sldMk cId="1596347443" sldId="4230"/>
        </pc:sldMkLst>
        <pc:spChg chg="mod">
          <ac:chgData name="Anna Bragg" userId="0c77a775-6055-4465-97af-7e12247cb558" providerId="ADAL" clId="{C582957F-6293-4878-9393-ADBEEFF5831A}" dt="2024-01-09T17:19:18.282" v="424" actId="6549"/>
          <ac:spMkLst>
            <pc:docMk/>
            <pc:sldMk cId="1596347443" sldId="4230"/>
            <ac:spMk id="6" creationId="{346E183B-5A90-4A23-BE07-3B23E8E4A825}"/>
          </ac:spMkLst>
        </pc:spChg>
        <pc:spChg chg="mod">
          <ac:chgData name="Anna Bragg" userId="0c77a775-6055-4465-97af-7e12247cb558" providerId="ADAL" clId="{C582957F-6293-4878-9393-ADBEEFF5831A}" dt="2024-01-09T13:04:40.619" v="365" actId="14100"/>
          <ac:spMkLst>
            <pc:docMk/>
            <pc:sldMk cId="1596347443" sldId="4230"/>
            <ac:spMk id="7" creationId="{41B9C56D-4FDD-49C7-8C5E-5FCDDB4579B2}"/>
          </ac:spMkLst>
        </pc:spChg>
        <pc:picChg chg="del">
          <ac:chgData name="Anna Bragg" userId="0c77a775-6055-4465-97af-7e12247cb558" providerId="ADAL" clId="{C582957F-6293-4878-9393-ADBEEFF5831A}" dt="2024-01-09T12:59:25.122" v="116" actId="478"/>
          <ac:picMkLst>
            <pc:docMk/>
            <pc:sldMk cId="1596347443" sldId="4230"/>
            <ac:picMk id="4" creationId="{8CF98C14-B706-6BAB-3518-4AA017D40C40}"/>
          </ac:picMkLst>
        </pc:picChg>
        <pc:picChg chg="del">
          <ac:chgData name="Anna Bragg" userId="0c77a775-6055-4465-97af-7e12247cb558" providerId="ADAL" clId="{C582957F-6293-4878-9393-ADBEEFF5831A}" dt="2024-01-09T12:59:27.775" v="117" actId="478"/>
          <ac:picMkLst>
            <pc:docMk/>
            <pc:sldMk cId="1596347443" sldId="4230"/>
            <ac:picMk id="9" creationId="{CF803D32-79B5-2F21-90ED-384D476802E3}"/>
          </ac:picMkLst>
        </pc:picChg>
      </pc:sldChg>
      <pc:sldChg chg="modSp">
        <pc:chgData name="Anna Bragg" userId="0c77a775-6055-4465-97af-7e12247cb558" providerId="ADAL" clId="{C582957F-6293-4878-9393-ADBEEFF5831A}" dt="2024-01-08T13:21:58.984" v="1" actId="20577"/>
        <pc:sldMkLst>
          <pc:docMk/>
          <pc:sldMk cId="2294080586" sldId="4242"/>
        </pc:sldMkLst>
        <pc:spChg chg="mod">
          <ac:chgData name="Anna Bragg" userId="0c77a775-6055-4465-97af-7e12247cb558" providerId="ADAL" clId="{C582957F-6293-4878-9393-ADBEEFF5831A}" dt="2024-01-08T13:21:58.984" v="1" actId="20577"/>
          <ac:spMkLst>
            <pc:docMk/>
            <pc:sldMk cId="2294080586" sldId="4242"/>
            <ac:spMk id="3" creationId="{A1FD16D6-AAF1-44A1-95D3-118E5E5B827A}"/>
          </ac:spMkLst>
        </pc:spChg>
      </pc:sldChg>
      <pc:sldChg chg="modSp mod">
        <pc:chgData name="Anna Bragg" userId="0c77a775-6055-4465-97af-7e12247cb558" providerId="ADAL" clId="{C582957F-6293-4878-9393-ADBEEFF5831A}" dt="2024-01-09T13:02:03.920" v="327" actId="6549"/>
        <pc:sldMkLst>
          <pc:docMk/>
          <pc:sldMk cId="1375252531" sldId="4243"/>
        </pc:sldMkLst>
        <pc:spChg chg="mod">
          <ac:chgData name="Anna Bragg" userId="0c77a775-6055-4465-97af-7e12247cb558" providerId="ADAL" clId="{C582957F-6293-4878-9393-ADBEEFF5831A}" dt="2024-01-09T13:02:03.920" v="327" actId="6549"/>
          <ac:spMkLst>
            <pc:docMk/>
            <pc:sldMk cId="1375252531" sldId="4243"/>
            <ac:spMk id="7" creationId="{41B9C56D-4FDD-49C7-8C5E-5FCDDB4579B2}"/>
          </ac:spMkLst>
        </pc:spChg>
      </pc:sldChg>
      <pc:sldChg chg="del">
        <pc:chgData name="Anna Bragg" userId="0c77a775-6055-4465-97af-7e12247cb558" providerId="ADAL" clId="{C582957F-6293-4878-9393-ADBEEFF5831A}" dt="2024-01-09T13:01:59.010" v="326" actId="2696"/>
        <pc:sldMkLst>
          <pc:docMk/>
          <pc:sldMk cId="26988821" sldId="4245"/>
        </pc:sldMkLst>
      </pc:sldChg>
      <pc:sldChg chg="addSp delSp modSp mod ord">
        <pc:chgData name="Anna Bragg" userId="0c77a775-6055-4465-97af-7e12247cb558" providerId="ADAL" clId="{C582957F-6293-4878-9393-ADBEEFF5831A}" dt="2024-01-09T17:21:14.228" v="483" actId="732"/>
        <pc:sldMkLst>
          <pc:docMk/>
          <pc:sldMk cId="1899740043" sldId="4246"/>
        </pc:sldMkLst>
        <pc:spChg chg="mod">
          <ac:chgData name="Anna Bragg" userId="0c77a775-6055-4465-97af-7e12247cb558" providerId="ADAL" clId="{C582957F-6293-4878-9393-ADBEEFF5831A}" dt="2024-01-09T17:20:13.890" v="473" actId="20577"/>
          <ac:spMkLst>
            <pc:docMk/>
            <pc:sldMk cId="1899740043" sldId="4246"/>
            <ac:spMk id="6" creationId="{346E183B-5A90-4A23-BE07-3B23E8E4A825}"/>
          </ac:spMkLst>
        </pc:spChg>
        <pc:spChg chg="mod">
          <ac:chgData name="Anna Bragg" userId="0c77a775-6055-4465-97af-7e12247cb558" providerId="ADAL" clId="{C582957F-6293-4878-9393-ADBEEFF5831A}" dt="2024-01-09T17:20:03.874" v="440" actId="20577"/>
          <ac:spMkLst>
            <pc:docMk/>
            <pc:sldMk cId="1899740043" sldId="4246"/>
            <ac:spMk id="7" creationId="{41B9C56D-4FDD-49C7-8C5E-5FCDDB4579B2}"/>
          </ac:spMkLst>
        </pc:spChg>
        <pc:picChg chg="del">
          <ac:chgData name="Anna Bragg" userId="0c77a775-6055-4465-97af-7e12247cb558" providerId="ADAL" clId="{C582957F-6293-4878-9393-ADBEEFF5831A}" dt="2024-01-09T17:20:43.851" v="474" actId="478"/>
          <ac:picMkLst>
            <pc:docMk/>
            <pc:sldMk cId="1899740043" sldId="4246"/>
            <ac:picMk id="4" creationId="{8CF98C14-B706-6BAB-3518-4AA017D40C40}"/>
          </ac:picMkLst>
        </pc:picChg>
        <pc:picChg chg="del">
          <ac:chgData name="Anna Bragg" userId="0c77a775-6055-4465-97af-7e12247cb558" providerId="ADAL" clId="{C582957F-6293-4878-9393-ADBEEFF5831A}" dt="2024-01-09T17:20:44.571" v="475" actId="478"/>
          <ac:picMkLst>
            <pc:docMk/>
            <pc:sldMk cId="1899740043" sldId="4246"/>
            <ac:picMk id="9" creationId="{CF803D32-79B5-2F21-90ED-384D476802E3}"/>
          </ac:picMkLst>
        </pc:picChg>
        <pc:picChg chg="add mod">
          <ac:chgData name="Anna Bragg" userId="0c77a775-6055-4465-97af-7e12247cb558" providerId="ADAL" clId="{C582957F-6293-4878-9393-ADBEEFF5831A}" dt="2024-01-09T17:21:14.228" v="483" actId="732"/>
          <ac:picMkLst>
            <pc:docMk/>
            <pc:sldMk cId="1899740043" sldId="4246"/>
            <ac:picMk id="1026" creationId="{082B7A9D-B600-6FC9-D1FF-F14DB3F191B2}"/>
          </ac:picMkLst>
        </pc:picChg>
      </pc:sldChg>
      <pc:sldChg chg="del">
        <pc:chgData name="Anna Bragg" userId="0c77a775-6055-4465-97af-7e12247cb558" providerId="ADAL" clId="{C582957F-6293-4878-9393-ADBEEFF5831A}" dt="2024-01-09T13:01:03.240" v="302" actId="47"/>
        <pc:sldMkLst>
          <pc:docMk/>
          <pc:sldMk cId="61161849" sldId="4247"/>
        </pc:sldMkLst>
      </pc:sldChg>
      <pc:sldChg chg="del">
        <pc:chgData name="Anna Bragg" userId="0c77a775-6055-4465-97af-7e12247cb558" providerId="ADAL" clId="{C582957F-6293-4878-9393-ADBEEFF5831A}" dt="2024-01-09T13:01:04.239" v="303" actId="47"/>
        <pc:sldMkLst>
          <pc:docMk/>
          <pc:sldMk cId="604837970" sldId="4248"/>
        </pc:sldMkLst>
      </pc:sldChg>
      <pc:sldChg chg="del">
        <pc:chgData name="Anna Bragg" userId="0c77a775-6055-4465-97af-7e12247cb558" providerId="ADAL" clId="{C582957F-6293-4878-9393-ADBEEFF5831A}" dt="2024-01-09T13:01:05.213" v="304" actId="47"/>
        <pc:sldMkLst>
          <pc:docMk/>
          <pc:sldMk cId="203846330" sldId="4249"/>
        </pc:sldMkLst>
      </pc:sldChg>
      <pc:sldChg chg="del">
        <pc:chgData name="Anna Bragg" userId="0c77a775-6055-4465-97af-7e12247cb558" providerId="ADAL" clId="{C582957F-6293-4878-9393-ADBEEFF5831A}" dt="2024-01-09T13:01:06.080" v="305" actId="47"/>
        <pc:sldMkLst>
          <pc:docMk/>
          <pc:sldMk cId="637598830" sldId="4250"/>
        </pc:sldMkLst>
      </pc:sldChg>
      <pc:sldChg chg="del">
        <pc:chgData name="Anna Bragg" userId="0c77a775-6055-4465-97af-7e12247cb558" providerId="ADAL" clId="{C582957F-6293-4878-9393-ADBEEFF5831A}" dt="2024-01-09T13:01:06.885" v="306" actId="47"/>
        <pc:sldMkLst>
          <pc:docMk/>
          <pc:sldMk cId="996538909" sldId="4251"/>
        </pc:sldMkLst>
      </pc:sldChg>
      <pc:sldChg chg="del">
        <pc:chgData name="Anna Bragg" userId="0c77a775-6055-4465-97af-7e12247cb558" providerId="ADAL" clId="{C582957F-6293-4878-9393-ADBEEFF5831A}" dt="2024-01-09T13:01:07.477" v="307" actId="47"/>
        <pc:sldMkLst>
          <pc:docMk/>
          <pc:sldMk cId="2108785045" sldId="4252"/>
        </pc:sldMkLst>
      </pc:sldChg>
      <pc:sldChg chg="del">
        <pc:chgData name="Anna Bragg" userId="0c77a775-6055-4465-97af-7e12247cb558" providerId="ADAL" clId="{C582957F-6293-4878-9393-ADBEEFF5831A}" dt="2024-01-09T13:01:08.240" v="308" actId="47"/>
        <pc:sldMkLst>
          <pc:docMk/>
          <pc:sldMk cId="3022312297" sldId="4253"/>
        </pc:sldMkLst>
      </pc:sldChg>
      <pc:sldChg chg="delSp modSp mod">
        <pc:chgData name="Anna Bragg" userId="0c77a775-6055-4465-97af-7e12247cb558" providerId="ADAL" clId="{C582957F-6293-4878-9393-ADBEEFF5831A}" dt="2024-01-09T17:22:58.047" v="597" actId="20577"/>
        <pc:sldMkLst>
          <pc:docMk/>
          <pc:sldMk cId="2923842417" sldId="4254"/>
        </pc:sldMkLst>
        <pc:spChg chg="mod">
          <ac:chgData name="Anna Bragg" userId="0c77a775-6055-4465-97af-7e12247cb558" providerId="ADAL" clId="{C582957F-6293-4878-9393-ADBEEFF5831A}" dt="2024-01-09T17:22:12.894" v="531" actId="20577"/>
          <ac:spMkLst>
            <pc:docMk/>
            <pc:sldMk cId="2923842417" sldId="4254"/>
            <ac:spMk id="6" creationId="{346E183B-5A90-4A23-BE07-3B23E8E4A825}"/>
          </ac:spMkLst>
        </pc:spChg>
        <pc:spChg chg="mod">
          <ac:chgData name="Anna Bragg" userId="0c77a775-6055-4465-97af-7e12247cb558" providerId="ADAL" clId="{C582957F-6293-4878-9393-ADBEEFF5831A}" dt="2024-01-09T17:22:58.047" v="597" actId="20577"/>
          <ac:spMkLst>
            <pc:docMk/>
            <pc:sldMk cId="2923842417" sldId="4254"/>
            <ac:spMk id="7" creationId="{41B9C56D-4FDD-49C7-8C5E-5FCDDB4579B2}"/>
          </ac:spMkLst>
        </pc:spChg>
        <pc:picChg chg="del">
          <ac:chgData name="Anna Bragg" userId="0c77a775-6055-4465-97af-7e12247cb558" providerId="ADAL" clId="{C582957F-6293-4878-9393-ADBEEFF5831A}" dt="2024-01-09T17:22:15.327" v="532" actId="478"/>
          <ac:picMkLst>
            <pc:docMk/>
            <pc:sldMk cId="2923842417" sldId="4254"/>
            <ac:picMk id="5" creationId="{FD170776-A128-2957-A38E-CFC1AD3E9438}"/>
          </ac:picMkLst>
        </pc:picChg>
        <pc:picChg chg="del">
          <ac:chgData name="Anna Bragg" userId="0c77a775-6055-4465-97af-7e12247cb558" providerId="ADAL" clId="{C582957F-6293-4878-9393-ADBEEFF5831A}" dt="2024-01-09T17:22:15.886" v="533" actId="478"/>
          <ac:picMkLst>
            <pc:docMk/>
            <pc:sldMk cId="2923842417" sldId="4254"/>
            <ac:picMk id="11" creationId="{E78F1CD3-460F-25AA-C457-F3776B313BEE}"/>
          </ac:picMkLst>
        </pc:picChg>
      </pc:sldChg>
      <pc:sldChg chg="add">
        <pc:chgData name="Anna Bragg" userId="0c77a775-6055-4465-97af-7e12247cb558" providerId="ADAL" clId="{C582957F-6293-4878-9393-ADBEEFF5831A}" dt="2024-01-09T12:58:27.091" v="48" actId="2890"/>
        <pc:sldMkLst>
          <pc:docMk/>
          <pc:sldMk cId="1540635004" sldId="4255"/>
        </pc:sldMkLst>
      </pc:sldChg>
      <pc:sldChg chg="delSp add del ord setBg delDesignElem">
        <pc:chgData name="Anna Bragg" userId="0c77a775-6055-4465-97af-7e12247cb558" providerId="ADAL" clId="{C582957F-6293-4878-9393-ADBEEFF5831A}" dt="2024-01-09T13:02:20.371" v="332" actId="2696"/>
        <pc:sldMkLst>
          <pc:docMk/>
          <pc:sldMk cId="448208705" sldId="4256"/>
        </pc:sldMkLst>
        <pc:spChg chg="del">
          <ac:chgData name="Anna Bragg" userId="0c77a775-6055-4465-97af-7e12247cb558" providerId="ADAL" clId="{C582957F-6293-4878-9393-ADBEEFF5831A}" dt="2024-01-09T13:01:19.590" v="310"/>
          <ac:spMkLst>
            <pc:docMk/>
            <pc:sldMk cId="448208705" sldId="4256"/>
            <ac:spMk id="11" creationId="{E49CC64F-7275-4E33-961B-0C5CDC439875}"/>
          </ac:spMkLst>
        </pc:spChg>
      </pc:sldChg>
      <pc:sldChg chg="delSp add del ord setBg delDesignElem">
        <pc:chgData name="Anna Bragg" userId="0c77a775-6055-4465-97af-7e12247cb558" providerId="ADAL" clId="{C582957F-6293-4878-9393-ADBEEFF5831A}" dt="2024-01-09T13:02:45.067" v="339" actId="47"/>
        <pc:sldMkLst>
          <pc:docMk/>
          <pc:sldMk cId="1466849493" sldId="4257"/>
        </pc:sldMkLst>
        <pc:spChg chg="del">
          <ac:chgData name="Anna Bragg" userId="0c77a775-6055-4465-97af-7e12247cb558" providerId="ADAL" clId="{C582957F-6293-4878-9393-ADBEEFF5831A}" dt="2024-01-09T13:01:20.621" v="312"/>
          <ac:spMkLst>
            <pc:docMk/>
            <pc:sldMk cId="1466849493" sldId="4257"/>
            <ac:spMk id="11" creationId="{E49CC64F-7275-4E33-961B-0C5CDC439875}"/>
          </ac:spMkLst>
        </pc:spChg>
      </pc:sldChg>
      <pc:sldChg chg="delSp add del ord setBg delDesignElem">
        <pc:chgData name="Anna Bragg" userId="0c77a775-6055-4465-97af-7e12247cb558" providerId="ADAL" clId="{C582957F-6293-4878-9393-ADBEEFF5831A}" dt="2024-01-09T13:02:46.915" v="340" actId="47"/>
        <pc:sldMkLst>
          <pc:docMk/>
          <pc:sldMk cId="883716110" sldId="4258"/>
        </pc:sldMkLst>
        <pc:spChg chg="del">
          <ac:chgData name="Anna Bragg" userId="0c77a775-6055-4465-97af-7e12247cb558" providerId="ADAL" clId="{C582957F-6293-4878-9393-ADBEEFF5831A}" dt="2024-01-09T13:01:22.100" v="314"/>
          <ac:spMkLst>
            <pc:docMk/>
            <pc:sldMk cId="883716110" sldId="4258"/>
            <ac:spMk id="11" creationId="{E49CC64F-7275-4E33-961B-0C5CDC439875}"/>
          </ac:spMkLst>
        </pc:spChg>
      </pc:sldChg>
      <pc:sldChg chg="addSp delSp modSp add mod ord setBg">
        <pc:chgData name="Anna Bragg" userId="0c77a775-6055-4465-97af-7e12247cb558" providerId="ADAL" clId="{C582957F-6293-4878-9393-ADBEEFF5831A}" dt="2024-01-09T17:36:17.682" v="826" actId="400"/>
        <pc:sldMkLst>
          <pc:docMk/>
          <pc:sldMk cId="1113290072" sldId="4259"/>
        </pc:sldMkLst>
        <pc:spChg chg="mod">
          <ac:chgData name="Anna Bragg" userId="0c77a775-6055-4465-97af-7e12247cb558" providerId="ADAL" clId="{C582957F-6293-4878-9393-ADBEEFF5831A}" dt="2024-01-09T17:35:42.530" v="819" actId="20577"/>
          <ac:spMkLst>
            <pc:docMk/>
            <pc:sldMk cId="1113290072" sldId="4259"/>
            <ac:spMk id="6" creationId="{346E183B-5A90-4A23-BE07-3B23E8E4A825}"/>
          </ac:spMkLst>
        </pc:spChg>
        <pc:spChg chg="mod">
          <ac:chgData name="Anna Bragg" userId="0c77a775-6055-4465-97af-7e12247cb558" providerId="ADAL" clId="{C582957F-6293-4878-9393-ADBEEFF5831A}" dt="2024-01-09T17:36:17.682" v="826" actId="400"/>
          <ac:spMkLst>
            <pc:docMk/>
            <pc:sldMk cId="1113290072" sldId="4259"/>
            <ac:spMk id="7" creationId="{41B9C56D-4FDD-49C7-8C5E-5FCDDB4579B2}"/>
          </ac:spMkLst>
        </pc:spChg>
        <pc:picChg chg="add mod">
          <ac:chgData name="Anna Bragg" userId="0c77a775-6055-4465-97af-7e12247cb558" providerId="ADAL" clId="{C582957F-6293-4878-9393-ADBEEFF5831A}" dt="2024-01-09T17:36:11.820" v="824" actId="1076"/>
          <ac:picMkLst>
            <pc:docMk/>
            <pc:sldMk cId="1113290072" sldId="4259"/>
            <ac:picMk id="4" creationId="{C6077CB1-0C0B-1E4E-E9C0-1702F95DD56C}"/>
          </ac:picMkLst>
        </pc:picChg>
        <pc:picChg chg="del">
          <ac:chgData name="Anna Bragg" userId="0c77a775-6055-4465-97af-7e12247cb558" providerId="ADAL" clId="{C582957F-6293-4878-9393-ADBEEFF5831A}" dt="2024-01-09T17:35:46.442" v="820" actId="478"/>
          <ac:picMkLst>
            <pc:docMk/>
            <pc:sldMk cId="1113290072" sldId="4259"/>
            <ac:picMk id="5" creationId="{FD170776-A128-2957-A38E-CFC1AD3E9438}"/>
          </ac:picMkLst>
        </pc:picChg>
        <pc:picChg chg="del">
          <ac:chgData name="Anna Bragg" userId="0c77a775-6055-4465-97af-7e12247cb558" providerId="ADAL" clId="{C582957F-6293-4878-9393-ADBEEFF5831A}" dt="2024-01-09T17:35:47.022" v="821" actId="478"/>
          <ac:picMkLst>
            <pc:docMk/>
            <pc:sldMk cId="1113290072" sldId="4259"/>
            <ac:picMk id="11" creationId="{E78F1CD3-460F-25AA-C457-F3776B313BEE}"/>
          </ac:picMkLst>
        </pc:picChg>
      </pc:sldChg>
      <pc:sldChg chg="add del ord">
        <pc:chgData name="Anna Bragg" userId="0c77a775-6055-4465-97af-7e12247cb558" providerId="ADAL" clId="{C582957F-6293-4878-9393-ADBEEFF5831A}" dt="2024-01-09T13:02:18.077" v="331" actId="2696"/>
        <pc:sldMkLst>
          <pc:docMk/>
          <pc:sldMk cId="963299413" sldId="4260"/>
        </pc:sldMkLst>
      </pc:sldChg>
      <pc:sldChg chg="modSp add mod ord">
        <pc:chgData name="Anna Bragg" userId="0c77a775-6055-4465-97af-7e12247cb558" providerId="ADAL" clId="{C582957F-6293-4878-9393-ADBEEFF5831A}" dt="2024-01-09T13:04:22.251" v="362" actId="14100"/>
        <pc:sldMkLst>
          <pc:docMk/>
          <pc:sldMk cId="1953536034" sldId="4260"/>
        </pc:sldMkLst>
        <pc:spChg chg="mod">
          <ac:chgData name="Anna Bragg" userId="0c77a775-6055-4465-97af-7e12247cb558" providerId="ADAL" clId="{C582957F-6293-4878-9393-ADBEEFF5831A}" dt="2024-01-09T13:04:22.251" v="362" actId="14100"/>
          <ac:spMkLst>
            <pc:docMk/>
            <pc:sldMk cId="1953536034" sldId="4260"/>
            <ac:spMk id="3" creationId="{A1FD16D6-AAF1-44A1-95D3-118E5E5B827A}"/>
          </ac:spMkLst>
        </pc:spChg>
      </pc:sldChg>
      <pc:sldChg chg="modSp add mod ord">
        <pc:chgData name="Anna Bragg" userId="0c77a775-6055-4465-97af-7e12247cb558" providerId="ADAL" clId="{C582957F-6293-4878-9393-ADBEEFF5831A}" dt="2024-01-09T13:04:28.345" v="363" actId="14100"/>
        <pc:sldMkLst>
          <pc:docMk/>
          <pc:sldMk cId="473062141" sldId="4261"/>
        </pc:sldMkLst>
        <pc:spChg chg="mod">
          <ac:chgData name="Anna Bragg" userId="0c77a775-6055-4465-97af-7e12247cb558" providerId="ADAL" clId="{C582957F-6293-4878-9393-ADBEEFF5831A}" dt="2024-01-09T13:04:28.345" v="363" actId="14100"/>
          <ac:spMkLst>
            <pc:docMk/>
            <pc:sldMk cId="473062141" sldId="4261"/>
            <ac:spMk id="3" creationId="{A1FD16D6-AAF1-44A1-95D3-118E5E5B827A}"/>
          </ac:spMkLst>
        </pc:spChg>
      </pc:sldChg>
      <pc:sldChg chg="modSp add mod ord modAnim">
        <pc:chgData name="Anna Bragg" userId="0c77a775-6055-4465-97af-7e12247cb558" providerId="ADAL" clId="{C582957F-6293-4878-9393-ADBEEFF5831A}" dt="2024-01-09T13:04:33.247" v="364" actId="14100"/>
        <pc:sldMkLst>
          <pc:docMk/>
          <pc:sldMk cId="3641697358" sldId="4262"/>
        </pc:sldMkLst>
        <pc:spChg chg="mod">
          <ac:chgData name="Anna Bragg" userId="0c77a775-6055-4465-97af-7e12247cb558" providerId="ADAL" clId="{C582957F-6293-4878-9393-ADBEEFF5831A}" dt="2024-01-09T13:04:33.247" v="364" actId="14100"/>
          <ac:spMkLst>
            <pc:docMk/>
            <pc:sldMk cId="3641697358" sldId="4262"/>
            <ac:spMk id="3" creationId="{A1FD16D6-AAF1-44A1-95D3-118E5E5B827A}"/>
          </ac:spMkLst>
        </pc:spChg>
      </pc:sldChg>
      <pc:sldChg chg="modSp add mod">
        <pc:chgData name="Anna Bragg" userId="0c77a775-6055-4465-97af-7e12247cb558" providerId="ADAL" clId="{C582957F-6293-4878-9393-ADBEEFF5831A}" dt="2024-01-09T13:04:16.967" v="361" actId="14100"/>
        <pc:sldMkLst>
          <pc:docMk/>
          <pc:sldMk cId="3434526692" sldId="4263"/>
        </pc:sldMkLst>
        <pc:spChg chg="mod">
          <ac:chgData name="Anna Bragg" userId="0c77a775-6055-4465-97af-7e12247cb558" providerId="ADAL" clId="{C582957F-6293-4878-9393-ADBEEFF5831A}" dt="2024-01-09T13:04:16.967" v="361" actId="14100"/>
          <ac:spMkLst>
            <pc:docMk/>
            <pc:sldMk cId="3434526692" sldId="4263"/>
            <ac:spMk id="3" creationId="{A1FD16D6-AAF1-44A1-95D3-118E5E5B827A}"/>
          </ac:spMkLst>
        </pc:spChg>
      </pc:sldChg>
      <pc:sldChg chg="addSp delSp modSp add mod replId">
        <pc:chgData name="Anna Bragg" userId="0c77a775-6055-4465-97af-7e12247cb558" providerId="ADAL" clId="{C582957F-6293-4878-9393-ADBEEFF5831A}" dt="2024-01-09T18:00:36.325" v="1646" actId="20577"/>
        <pc:sldMkLst>
          <pc:docMk/>
          <pc:sldMk cId="3967947431" sldId="4264"/>
        </pc:sldMkLst>
        <pc:spChg chg="mod">
          <ac:chgData name="Anna Bragg" userId="0c77a775-6055-4465-97af-7e12247cb558" providerId="ADAL" clId="{C582957F-6293-4878-9393-ADBEEFF5831A}" dt="2024-01-09T17:47:02.335" v="1295"/>
          <ac:spMkLst>
            <pc:docMk/>
            <pc:sldMk cId="3967947431" sldId="4264"/>
            <ac:spMk id="6" creationId="{346E183B-5A90-4A23-BE07-3B23E8E4A825}"/>
          </ac:spMkLst>
        </pc:spChg>
        <pc:spChg chg="mod">
          <ac:chgData name="Anna Bragg" userId="0c77a775-6055-4465-97af-7e12247cb558" providerId="ADAL" clId="{C582957F-6293-4878-9393-ADBEEFF5831A}" dt="2024-01-09T18:00:36.325" v="1646" actId="20577"/>
          <ac:spMkLst>
            <pc:docMk/>
            <pc:sldMk cId="3967947431" sldId="4264"/>
            <ac:spMk id="7" creationId="{41B9C56D-4FDD-49C7-8C5E-5FCDDB4579B2}"/>
          </ac:spMkLst>
        </pc:spChg>
        <pc:picChg chg="add mod">
          <ac:chgData name="Anna Bragg" userId="0c77a775-6055-4465-97af-7e12247cb558" providerId="ADAL" clId="{C582957F-6293-4878-9393-ADBEEFF5831A}" dt="2024-01-09T18:00:25.929" v="1642" actId="1076"/>
          <ac:picMkLst>
            <pc:docMk/>
            <pc:sldMk cId="3967947431" sldId="4264"/>
            <ac:picMk id="2" creationId="{22420897-08CE-C56A-6CBA-3E952508FDAE}"/>
          </ac:picMkLst>
        </pc:picChg>
        <pc:picChg chg="add del">
          <ac:chgData name="Anna Bragg" userId="0c77a775-6055-4465-97af-7e12247cb558" providerId="ADAL" clId="{C582957F-6293-4878-9393-ADBEEFF5831A}" dt="2024-01-09T17:58:42.417" v="1637" actId="478"/>
          <ac:picMkLst>
            <pc:docMk/>
            <pc:sldMk cId="3967947431" sldId="4264"/>
            <ac:picMk id="5" creationId="{FD170776-A128-2957-A38E-CFC1AD3E9438}"/>
          </ac:picMkLst>
        </pc:picChg>
        <pc:picChg chg="del">
          <ac:chgData name="Anna Bragg" userId="0c77a775-6055-4465-97af-7e12247cb558" providerId="ADAL" clId="{C582957F-6293-4878-9393-ADBEEFF5831A}" dt="2024-01-09T17:58:43.313" v="1638" actId="478"/>
          <ac:picMkLst>
            <pc:docMk/>
            <pc:sldMk cId="3967947431" sldId="4264"/>
            <ac:picMk id="11" creationId="{E78F1CD3-460F-25AA-C457-F3776B313BEE}"/>
          </ac:picMkLst>
        </pc:picChg>
      </pc:sldChg>
      <pc:sldChg chg="addSp modSp add mod ord">
        <pc:chgData name="Anna Bragg" userId="0c77a775-6055-4465-97af-7e12247cb558" providerId="ADAL" clId="{C582957F-6293-4878-9393-ADBEEFF5831A}" dt="2024-01-09T17:34:36.140" v="750" actId="1076"/>
        <pc:sldMkLst>
          <pc:docMk/>
          <pc:sldMk cId="4134517786" sldId="4265"/>
        </pc:sldMkLst>
        <pc:spChg chg="mod">
          <ac:chgData name="Anna Bragg" userId="0c77a775-6055-4465-97af-7e12247cb558" providerId="ADAL" clId="{C582957F-6293-4878-9393-ADBEEFF5831A}" dt="2024-01-09T17:17:42.476" v="394" actId="20577"/>
          <ac:spMkLst>
            <pc:docMk/>
            <pc:sldMk cId="4134517786" sldId="4265"/>
            <ac:spMk id="6" creationId="{346E183B-5A90-4A23-BE07-3B23E8E4A825}"/>
          </ac:spMkLst>
        </pc:spChg>
        <pc:spChg chg="mod">
          <ac:chgData name="Anna Bragg" userId="0c77a775-6055-4465-97af-7e12247cb558" providerId="ADAL" clId="{C582957F-6293-4878-9393-ADBEEFF5831A}" dt="2024-01-09T17:33:55.311" v="745" actId="27636"/>
          <ac:spMkLst>
            <pc:docMk/>
            <pc:sldMk cId="4134517786" sldId="4265"/>
            <ac:spMk id="7" creationId="{41B9C56D-4FDD-49C7-8C5E-5FCDDB4579B2}"/>
          </ac:spMkLst>
        </pc:spChg>
        <pc:picChg chg="add mod">
          <ac:chgData name="Anna Bragg" userId="0c77a775-6055-4465-97af-7e12247cb558" providerId="ADAL" clId="{C582957F-6293-4878-9393-ADBEEFF5831A}" dt="2024-01-09T17:34:36.140" v="750" actId="1076"/>
          <ac:picMkLst>
            <pc:docMk/>
            <pc:sldMk cId="4134517786" sldId="4265"/>
            <ac:picMk id="4" creationId="{5E3031FB-D156-6863-BA84-51A610C7E1BD}"/>
          </ac:picMkLst>
        </pc:picChg>
      </pc:sldChg>
      <pc:sldChg chg="addSp delSp modSp add mod">
        <pc:chgData name="Anna Bragg" userId="0c77a775-6055-4465-97af-7e12247cb558" providerId="ADAL" clId="{C582957F-6293-4878-9393-ADBEEFF5831A}" dt="2024-01-09T17:24:17.869" v="606" actId="1076"/>
        <pc:sldMkLst>
          <pc:docMk/>
          <pc:sldMk cId="1446925845" sldId="4266"/>
        </pc:sldMkLst>
        <pc:spChg chg="add del mod">
          <ac:chgData name="Anna Bragg" userId="0c77a775-6055-4465-97af-7e12247cb558" providerId="ADAL" clId="{C582957F-6293-4878-9393-ADBEEFF5831A}" dt="2024-01-09T17:23:59.554" v="600" actId="478"/>
          <ac:spMkLst>
            <pc:docMk/>
            <pc:sldMk cId="1446925845" sldId="4266"/>
            <ac:spMk id="4" creationId="{6E47135B-A0EC-EEED-3991-8F89720BE0AE}"/>
          </ac:spMkLst>
        </pc:spChg>
        <pc:spChg chg="del">
          <ac:chgData name="Anna Bragg" userId="0c77a775-6055-4465-97af-7e12247cb558" providerId="ADAL" clId="{C582957F-6293-4878-9393-ADBEEFF5831A}" dt="2024-01-09T17:23:55.452" v="599" actId="478"/>
          <ac:spMkLst>
            <pc:docMk/>
            <pc:sldMk cId="1446925845" sldId="4266"/>
            <ac:spMk id="7" creationId="{41B9C56D-4FDD-49C7-8C5E-5FCDDB4579B2}"/>
          </ac:spMkLst>
        </pc:spChg>
        <pc:picChg chg="add mod">
          <ac:chgData name="Anna Bragg" userId="0c77a775-6055-4465-97af-7e12247cb558" providerId="ADAL" clId="{C582957F-6293-4878-9393-ADBEEFF5831A}" dt="2024-01-09T17:24:17.869" v="606" actId="1076"/>
          <ac:picMkLst>
            <pc:docMk/>
            <pc:sldMk cId="1446925845" sldId="4266"/>
            <ac:picMk id="9" creationId="{7F946C37-A46A-B3F8-5515-7CF58F1F99E1}"/>
          </ac:picMkLst>
        </pc:picChg>
      </pc:sldChg>
      <pc:sldChg chg="addSp delSp modSp add mod">
        <pc:chgData name="Anna Bragg" userId="0c77a775-6055-4465-97af-7e12247cb558" providerId="ADAL" clId="{C582957F-6293-4878-9393-ADBEEFF5831A}" dt="2024-01-09T17:25:18.746" v="611" actId="14100"/>
        <pc:sldMkLst>
          <pc:docMk/>
          <pc:sldMk cId="1331949648" sldId="4267"/>
        </pc:sldMkLst>
        <pc:picChg chg="add mod">
          <ac:chgData name="Anna Bragg" userId="0c77a775-6055-4465-97af-7e12247cb558" providerId="ADAL" clId="{C582957F-6293-4878-9393-ADBEEFF5831A}" dt="2024-01-09T17:25:18.746" v="611" actId="14100"/>
          <ac:picMkLst>
            <pc:docMk/>
            <pc:sldMk cId="1331949648" sldId="4267"/>
            <ac:picMk id="4" creationId="{94E8A5C5-98F0-445A-1049-17C879F1C6D9}"/>
          </ac:picMkLst>
        </pc:picChg>
        <pc:picChg chg="del">
          <ac:chgData name="Anna Bragg" userId="0c77a775-6055-4465-97af-7e12247cb558" providerId="ADAL" clId="{C582957F-6293-4878-9393-ADBEEFF5831A}" dt="2024-01-09T17:25:13.147" v="609" actId="478"/>
          <ac:picMkLst>
            <pc:docMk/>
            <pc:sldMk cId="1331949648" sldId="4267"/>
            <ac:picMk id="9" creationId="{7F946C37-A46A-B3F8-5515-7CF58F1F99E1}"/>
          </ac:picMkLst>
        </pc:picChg>
      </pc:sldChg>
      <pc:sldChg chg="addSp delSp modSp add mod">
        <pc:chgData name="Anna Bragg" userId="0c77a775-6055-4465-97af-7e12247cb558" providerId="ADAL" clId="{C582957F-6293-4878-9393-ADBEEFF5831A}" dt="2024-01-09T17:25:48.978" v="618" actId="14100"/>
        <pc:sldMkLst>
          <pc:docMk/>
          <pc:sldMk cId="2067958985" sldId="4268"/>
        </pc:sldMkLst>
        <pc:picChg chg="del">
          <ac:chgData name="Anna Bragg" userId="0c77a775-6055-4465-97af-7e12247cb558" providerId="ADAL" clId="{C582957F-6293-4878-9393-ADBEEFF5831A}" dt="2024-01-09T17:25:38.805" v="614" actId="478"/>
          <ac:picMkLst>
            <pc:docMk/>
            <pc:sldMk cId="2067958985" sldId="4268"/>
            <ac:picMk id="4" creationId="{94E8A5C5-98F0-445A-1049-17C879F1C6D9}"/>
          </ac:picMkLst>
        </pc:picChg>
        <pc:picChg chg="add mod">
          <ac:chgData name="Anna Bragg" userId="0c77a775-6055-4465-97af-7e12247cb558" providerId="ADAL" clId="{C582957F-6293-4878-9393-ADBEEFF5831A}" dt="2024-01-09T17:25:48.978" v="618" actId="14100"/>
          <ac:picMkLst>
            <pc:docMk/>
            <pc:sldMk cId="2067958985" sldId="4268"/>
            <ac:picMk id="5" creationId="{E2AB79AD-123C-0707-8A02-C0A660ED918B}"/>
          </ac:picMkLst>
        </pc:picChg>
      </pc:sldChg>
      <pc:sldChg chg="modSp add mod">
        <pc:chgData name="Anna Bragg" userId="0c77a775-6055-4465-97af-7e12247cb558" providerId="ADAL" clId="{C582957F-6293-4878-9393-ADBEEFF5831A}" dt="2024-01-09T17:30:01.353" v="743" actId="20577"/>
        <pc:sldMkLst>
          <pc:docMk/>
          <pc:sldMk cId="1673300883" sldId="4269"/>
        </pc:sldMkLst>
        <pc:spChg chg="mod">
          <ac:chgData name="Anna Bragg" userId="0c77a775-6055-4465-97af-7e12247cb558" providerId="ADAL" clId="{C582957F-6293-4878-9393-ADBEEFF5831A}" dt="2024-01-09T17:29:15.621" v="682" actId="20577"/>
          <ac:spMkLst>
            <pc:docMk/>
            <pc:sldMk cId="1673300883" sldId="4269"/>
            <ac:spMk id="6" creationId="{346E183B-5A90-4A23-BE07-3B23E8E4A825}"/>
          </ac:spMkLst>
        </pc:spChg>
        <pc:spChg chg="mod">
          <ac:chgData name="Anna Bragg" userId="0c77a775-6055-4465-97af-7e12247cb558" providerId="ADAL" clId="{C582957F-6293-4878-9393-ADBEEFF5831A}" dt="2024-01-09T17:30:01.353" v="743" actId="20577"/>
          <ac:spMkLst>
            <pc:docMk/>
            <pc:sldMk cId="1673300883" sldId="4269"/>
            <ac:spMk id="7" creationId="{41B9C56D-4FDD-49C7-8C5E-5FCDDB4579B2}"/>
          </ac:spMkLst>
        </pc:spChg>
      </pc:sldChg>
      <pc:sldChg chg="addSp delSp modSp add mod">
        <pc:chgData name="Anna Bragg" userId="0c77a775-6055-4465-97af-7e12247cb558" providerId="ADAL" clId="{C582957F-6293-4878-9393-ADBEEFF5831A}" dt="2024-01-09T17:37:32.660" v="881" actId="1076"/>
        <pc:sldMkLst>
          <pc:docMk/>
          <pc:sldMk cId="2607436869" sldId="4270"/>
        </pc:sldMkLst>
        <pc:spChg chg="mod">
          <ac:chgData name="Anna Bragg" userId="0c77a775-6055-4465-97af-7e12247cb558" providerId="ADAL" clId="{C582957F-6293-4878-9393-ADBEEFF5831A}" dt="2024-01-09T17:36:39.445" v="868" actId="20577"/>
          <ac:spMkLst>
            <pc:docMk/>
            <pc:sldMk cId="2607436869" sldId="4270"/>
            <ac:spMk id="6" creationId="{346E183B-5A90-4A23-BE07-3B23E8E4A825}"/>
          </ac:spMkLst>
        </pc:spChg>
        <pc:spChg chg="mod">
          <ac:chgData name="Anna Bragg" userId="0c77a775-6055-4465-97af-7e12247cb558" providerId="ADAL" clId="{C582957F-6293-4878-9393-ADBEEFF5831A}" dt="2024-01-09T17:36:59.292" v="877" actId="5793"/>
          <ac:spMkLst>
            <pc:docMk/>
            <pc:sldMk cId="2607436869" sldId="4270"/>
            <ac:spMk id="7" creationId="{41B9C56D-4FDD-49C7-8C5E-5FCDDB4579B2}"/>
          </ac:spMkLst>
        </pc:spChg>
        <pc:picChg chg="del">
          <ac:chgData name="Anna Bragg" userId="0c77a775-6055-4465-97af-7e12247cb558" providerId="ADAL" clId="{C582957F-6293-4878-9393-ADBEEFF5831A}" dt="2024-01-09T17:37:16.133" v="878" actId="478"/>
          <ac:picMkLst>
            <pc:docMk/>
            <pc:sldMk cId="2607436869" sldId="4270"/>
            <ac:picMk id="4" creationId="{C6077CB1-0C0B-1E4E-E9C0-1702F95DD56C}"/>
          </ac:picMkLst>
        </pc:picChg>
        <pc:picChg chg="add mod">
          <ac:chgData name="Anna Bragg" userId="0c77a775-6055-4465-97af-7e12247cb558" providerId="ADAL" clId="{C582957F-6293-4878-9393-ADBEEFF5831A}" dt="2024-01-09T17:37:32.660" v="881" actId="1076"/>
          <ac:picMkLst>
            <pc:docMk/>
            <pc:sldMk cId="2607436869" sldId="4270"/>
            <ac:picMk id="5" creationId="{A63BC925-E6B9-D197-B05C-46CB966B4BA0}"/>
          </ac:picMkLst>
        </pc:picChg>
      </pc:sldChg>
      <pc:sldChg chg="addSp delSp modSp add mod">
        <pc:chgData name="Anna Bragg" userId="0c77a775-6055-4465-97af-7e12247cb558" providerId="ADAL" clId="{C582957F-6293-4878-9393-ADBEEFF5831A}" dt="2024-01-09T17:38:40.470" v="930" actId="1076"/>
        <pc:sldMkLst>
          <pc:docMk/>
          <pc:sldMk cId="1397833432" sldId="4271"/>
        </pc:sldMkLst>
        <pc:spChg chg="add del mod">
          <ac:chgData name="Anna Bragg" userId="0c77a775-6055-4465-97af-7e12247cb558" providerId="ADAL" clId="{C582957F-6293-4878-9393-ADBEEFF5831A}" dt="2024-01-09T17:38:15.791" v="927" actId="478"/>
          <ac:spMkLst>
            <pc:docMk/>
            <pc:sldMk cId="1397833432" sldId="4271"/>
            <ac:spMk id="4" creationId="{DAEE056C-BC7A-BFA1-372E-AFB5611B2DD5}"/>
          </ac:spMkLst>
        </pc:spChg>
        <pc:spChg chg="mod">
          <ac:chgData name="Anna Bragg" userId="0c77a775-6055-4465-97af-7e12247cb558" providerId="ADAL" clId="{C582957F-6293-4878-9393-ADBEEFF5831A}" dt="2024-01-09T17:38:08.647" v="924" actId="20577"/>
          <ac:spMkLst>
            <pc:docMk/>
            <pc:sldMk cId="1397833432" sldId="4271"/>
            <ac:spMk id="6" creationId="{346E183B-5A90-4A23-BE07-3B23E8E4A825}"/>
          </ac:spMkLst>
        </pc:spChg>
        <pc:spChg chg="del">
          <ac:chgData name="Anna Bragg" userId="0c77a775-6055-4465-97af-7e12247cb558" providerId="ADAL" clId="{C582957F-6293-4878-9393-ADBEEFF5831A}" dt="2024-01-09T17:38:13.554" v="926" actId="478"/>
          <ac:spMkLst>
            <pc:docMk/>
            <pc:sldMk cId="1397833432" sldId="4271"/>
            <ac:spMk id="7" creationId="{41B9C56D-4FDD-49C7-8C5E-5FCDDB4579B2}"/>
          </ac:spMkLst>
        </pc:spChg>
        <pc:picChg chg="del">
          <ac:chgData name="Anna Bragg" userId="0c77a775-6055-4465-97af-7e12247cb558" providerId="ADAL" clId="{C582957F-6293-4878-9393-ADBEEFF5831A}" dt="2024-01-09T17:38:10.694" v="925" actId="478"/>
          <ac:picMkLst>
            <pc:docMk/>
            <pc:sldMk cId="1397833432" sldId="4271"/>
            <ac:picMk id="5" creationId="{A63BC925-E6B9-D197-B05C-46CB966B4BA0}"/>
          </ac:picMkLst>
        </pc:picChg>
        <pc:picChg chg="add mod">
          <ac:chgData name="Anna Bragg" userId="0c77a775-6055-4465-97af-7e12247cb558" providerId="ADAL" clId="{C582957F-6293-4878-9393-ADBEEFF5831A}" dt="2024-01-09T17:38:40.470" v="930" actId="1076"/>
          <ac:picMkLst>
            <pc:docMk/>
            <pc:sldMk cId="1397833432" sldId="4271"/>
            <ac:picMk id="2050" creationId="{163BCE56-601E-EF0E-339D-19E2E51A78C6}"/>
          </ac:picMkLst>
        </pc:picChg>
      </pc:sldChg>
      <pc:sldChg chg="addSp delSp modSp add del mod">
        <pc:chgData name="Anna Bragg" userId="0c77a775-6055-4465-97af-7e12247cb558" providerId="ADAL" clId="{C582957F-6293-4878-9393-ADBEEFF5831A}" dt="2024-01-09T17:43:32.522" v="1146" actId="2696"/>
        <pc:sldMkLst>
          <pc:docMk/>
          <pc:sldMk cId="3040009882" sldId="4272"/>
        </pc:sldMkLst>
        <pc:spChg chg="add mod">
          <ac:chgData name="Anna Bragg" userId="0c77a775-6055-4465-97af-7e12247cb558" providerId="ADAL" clId="{C582957F-6293-4878-9393-ADBEEFF5831A}" dt="2024-01-09T17:41:35.742" v="1122" actId="20577"/>
          <ac:spMkLst>
            <pc:docMk/>
            <pc:sldMk cId="3040009882" sldId="4272"/>
            <ac:spMk id="2" creationId="{E389CD3B-6774-8ED4-13C7-679C1A656C99}"/>
          </ac:spMkLst>
        </pc:spChg>
        <pc:spChg chg="mod">
          <ac:chgData name="Anna Bragg" userId="0c77a775-6055-4465-97af-7e12247cb558" providerId="ADAL" clId="{C582957F-6293-4878-9393-ADBEEFF5831A}" dt="2024-01-09T17:40:41.492" v="973" actId="20577"/>
          <ac:spMkLst>
            <pc:docMk/>
            <pc:sldMk cId="3040009882" sldId="4272"/>
            <ac:spMk id="6" creationId="{346E183B-5A90-4A23-BE07-3B23E8E4A825}"/>
          </ac:spMkLst>
        </pc:spChg>
        <pc:picChg chg="add mod">
          <ac:chgData name="Anna Bragg" userId="0c77a775-6055-4465-97af-7e12247cb558" providerId="ADAL" clId="{C582957F-6293-4878-9393-ADBEEFF5831A}" dt="2024-01-09T17:43:08.990" v="1127" actId="1076"/>
          <ac:picMkLst>
            <pc:docMk/>
            <pc:sldMk cId="3040009882" sldId="4272"/>
            <ac:picMk id="5" creationId="{ED51BC6B-EAE0-185E-8E28-CD43DF9F8427}"/>
          </ac:picMkLst>
        </pc:picChg>
        <pc:picChg chg="del">
          <ac:chgData name="Anna Bragg" userId="0c77a775-6055-4465-97af-7e12247cb558" providerId="ADAL" clId="{C582957F-6293-4878-9393-ADBEEFF5831A}" dt="2024-01-09T17:40:44.524" v="974" actId="478"/>
          <ac:picMkLst>
            <pc:docMk/>
            <pc:sldMk cId="3040009882" sldId="4272"/>
            <ac:picMk id="2050" creationId="{163BCE56-601E-EF0E-339D-19E2E51A78C6}"/>
          </ac:picMkLst>
        </pc:picChg>
      </pc:sldChg>
      <pc:sldChg chg="modSp add del mod">
        <pc:chgData name="Anna Bragg" userId="0c77a775-6055-4465-97af-7e12247cb558" providerId="ADAL" clId="{C582957F-6293-4878-9393-ADBEEFF5831A}" dt="2024-01-09T17:43:35.476" v="1147" actId="47"/>
        <pc:sldMkLst>
          <pc:docMk/>
          <pc:sldMk cId="246504801" sldId="4273"/>
        </pc:sldMkLst>
        <pc:spChg chg="mod">
          <ac:chgData name="Anna Bragg" userId="0c77a775-6055-4465-97af-7e12247cb558" providerId="ADAL" clId="{C582957F-6293-4878-9393-ADBEEFF5831A}" dt="2024-01-09T17:43:21.345" v="1144" actId="20577"/>
          <ac:spMkLst>
            <pc:docMk/>
            <pc:sldMk cId="246504801" sldId="4273"/>
            <ac:spMk id="6" creationId="{346E183B-5A90-4A23-BE07-3B23E8E4A825}"/>
          </ac:spMkLst>
        </pc:spChg>
      </pc:sldChg>
      <pc:sldChg chg="add del">
        <pc:chgData name="Anna Bragg" userId="0c77a775-6055-4465-97af-7e12247cb558" providerId="ADAL" clId="{C582957F-6293-4878-9393-ADBEEFF5831A}" dt="2024-01-09T17:43:47.118" v="1149" actId="47"/>
        <pc:sldMkLst>
          <pc:docMk/>
          <pc:sldMk cId="1333987711" sldId="4273"/>
        </pc:sldMkLst>
      </pc:sldChg>
      <pc:sldChg chg="addSp delSp modSp add mod ord">
        <pc:chgData name="Anna Bragg" userId="0c77a775-6055-4465-97af-7e12247cb558" providerId="ADAL" clId="{C582957F-6293-4878-9393-ADBEEFF5831A}" dt="2024-01-09T17:44:35.525" v="1195" actId="20577"/>
        <pc:sldMkLst>
          <pc:docMk/>
          <pc:sldMk cId="2669178691" sldId="4273"/>
        </pc:sldMkLst>
        <pc:spChg chg="mod">
          <ac:chgData name="Anna Bragg" userId="0c77a775-6055-4465-97af-7e12247cb558" providerId="ADAL" clId="{C582957F-6293-4878-9393-ADBEEFF5831A}" dt="2024-01-09T17:44:35.525" v="1195" actId="20577"/>
          <ac:spMkLst>
            <pc:docMk/>
            <pc:sldMk cId="2669178691" sldId="4273"/>
            <ac:spMk id="6" creationId="{346E183B-5A90-4A23-BE07-3B23E8E4A825}"/>
          </ac:spMkLst>
        </pc:spChg>
        <pc:spChg chg="mod">
          <ac:chgData name="Anna Bragg" userId="0c77a775-6055-4465-97af-7e12247cb558" providerId="ADAL" clId="{C582957F-6293-4878-9393-ADBEEFF5831A}" dt="2024-01-09T17:44:15.123" v="1179" actId="20577"/>
          <ac:spMkLst>
            <pc:docMk/>
            <pc:sldMk cId="2669178691" sldId="4273"/>
            <ac:spMk id="7" creationId="{41B9C56D-4FDD-49C7-8C5E-5FCDDB4579B2}"/>
          </ac:spMkLst>
        </pc:spChg>
        <pc:picChg chg="add mod">
          <ac:chgData name="Anna Bragg" userId="0c77a775-6055-4465-97af-7e12247cb558" providerId="ADAL" clId="{C582957F-6293-4878-9393-ADBEEFF5831A}" dt="2024-01-09T17:44:28.317" v="1183" actId="1076"/>
          <ac:picMkLst>
            <pc:docMk/>
            <pc:sldMk cId="2669178691" sldId="4273"/>
            <ac:picMk id="4" creationId="{4112D884-1EAF-205C-26A2-5C04C82C65C0}"/>
          </ac:picMkLst>
        </pc:picChg>
        <pc:picChg chg="del">
          <ac:chgData name="Anna Bragg" userId="0c77a775-6055-4465-97af-7e12247cb558" providerId="ADAL" clId="{C582957F-6293-4878-9393-ADBEEFF5831A}" dt="2024-01-09T17:44:23.452" v="1180" actId="478"/>
          <ac:picMkLst>
            <pc:docMk/>
            <pc:sldMk cId="2669178691" sldId="4273"/>
            <ac:picMk id="5" creationId="{A63BC925-E6B9-D197-B05C-46CB966B4BA0}"/>
          </ac:picMkLst>
        </pc:picChg>
      </pc:sldChg>
      <pc:sldChg chg="addSp delSp modSp add mod modClrScheme chgLayout">
        <pc:chgData name="Anna Bragg" userId="0c77a775-6055-4465-97af-7e12247cb558" providerId="ADAL" clId="{C582957F-6293-4878-9393-ADBEEFF5831A}" dt="2024-01-09T17:46:30.546" v="1294" actId="113"/>
        <pc:sldMkLst>
          <pc:docMk/>
          <pc:sldMk cId="300433931" sldId="4274"/>
        </pc:sldMkLst>
        <pc:spChg chg="add del mod">
          <ac:chgData name="Anna Bragg" userId="0c77a775-6055-4465-97af-7e12247cb558" providerId="ADAL" clId="{C582957F-6293-4878-9393-ADBEEFF5831A}" dt="2024-01-09T17:45:03.004" v="1198" actId="478"/>
          <ac:spMkLst>
            <pc:docMk/>
            <pc:sldMk cId="300433931" sldId="4274"/>
            <ac:spMk id="5" creationId="{6F93989D-430E-DEC2-CA34-61B799B8BC9B}"/>
          </ac:spMkLst>
        </pc:spChg>
        <pc:spChg chg="mod ord">
          <ac:chgData name="Anna Bragg" userId="0c77a775-6055-4465-97af-7e12247cb558" providerId="ADAL" clId="{C582957F-6293-4878-9393-ADBEEFF5831A}" dt="2024-01-09T17:45:08.381" v="1200" actId="700"/>
          <ac:spMkLst>
            <pc:docMk/>
            <pc:sldMk cId="300433931" sldId="4274"/>
            <ac:spMk id="6" creationId="{346E183B-5A90-4A23-BE07-3B23E8E4A825}"/>
          </ac:spMkLst>
        </pc:spChg>
        <pc:spChg chg="del">
          <ac:chgData name="Anna Bragg" userId="0c77a775-6055-4465-97af-7e12247cb558" providerId="ADAL" clId="{C582957F-6293-4878-9393-ADBEEFF5831A}" dt="2024-01-09T17:44:54.856" v="1197" actId="478"/>
          <ac:spMkLst>
            <pc:docMk/>
            <pc:sldMk cId="300433931" sldId="4274"/>
            <ac:spMk id="7" creationId="{41B9C56D-4FDD-49C7-8C5E-5FCDDB4579B2}"/>
          </ac:spMkLst>
        </pc:spChg>
        <pc:spChg chg="add mod ord">
          <ac:chgData name="Anna Bragg" userId="0c77a775-6055-4465-97af-7e12247cb558" providerId="ADAL" clId="{C582957F-6293-4878-9393-ADBEEFF5831A}" dt="2024-01-09T17:46:30.546" v="1294" actId="113"/>
          <ac:spMkLst>
            <pc:docMk/>
            <pc:sldMk cId="300433931" sldId="4274"/>
            <ac:spMk id="9" creationId="{A1DF9D94-82F3-C1AD-CBBB-AAA665555C60}"/>
          </ac:spMkLst>
        </pc:spChg>
        <pc:spChg chg="add mod ord">
          <ac:chgData name="Anna Bragg" userId="0c77a775-6055-4465-97af-7e12247cb558" providerId="ADAL" clId="{C582957F-6293-4878-9393-ADBEEFF5831A}" dt="2024-01-09T17:46:27.053" v="1293" actId="113"/>
          <ac:spMkLst>
            <pc:docMk/>
            <pc:sldMk cId="300433931" sldId="4274"/>
            <ac:spMk id="10" creationId="{EF6E5B5C-D40A-9B0F-323A-BF24570611DF}"/>
          </ac:spMkLst>
        </pc:spChg>
        <pc:picChg chg="del">
          <ac:chgData name="Anna Bragg" userId="0c77a775-6055-4465-97af-7e12247cb558" providerId="ADAL" clId="{C582957F-6293-4878-9393-ADBEEFF5831A}" dt="2024-01-09T17:45:03.829" v="1199" actId="478"/>
          <ac:picMkLst>
            <pc:docMk/>
            <pc:sldMk cId="300433931" sldId="4274"/>
            <ac:picMk id="4" creationId="{4112D884-1EAF-205C-26A2-5C04C82C65C0}"/>
          </ac:picMkLst>
        </pc:picChg>
      </pc:sldChg>
      <pc:sldChg chg="addSp delSp modSp add mod">
        <pc:chgData name="Anna Bragg" userId="0c77a775-6055-4465-97af-7e12247cb558" providerId="ADAL" clId="{C582957F-6293-4878-9393-ADBEEFF5831A}" dt="2024-01-09T17:48:52.665" v="1398" actId="1076"/>
        <pc:sldMkLst>
          <pc:docMk/>
          <pc:sldMk cId="141674166" sldId="4275"/>
        </pc:sldMkLst>
        <pc:spChg chg="mod">
          <ac:chgData name="Anna Bragg" userId="0c77a775-6055-4465-97af-7e12247cb558" providerId="ADAL" clId="{C582957F-6293-4878-9393-ADBEEFF5831A}" dt="2024-01-09T17:48:00.815" v="1394" actId="12"/>
          <ac:spMkLst>
            <pc:docMk/>
            <pc:sldMk cId="141674166" sldId="4275"/>
            <ac:spMk id="7" creationId="{41B9C56D-4FDD-49C7-8C5E-5FCDDB4579B2}"/>
          </ac:spMkLst>
        </pc:spChg>
        <pc:picChg chg="add mod">
          <ac:chgData name="Anna Bragg" userId="0c77a775-6055-4465-97af-7e12247cb558" providerId="ADAL" clId="{C582957F-6293-4878-9393-ADBEEFF5831A}" dt="2024-01-09T17:48:52.665" v="1398" actId="1076"/>
          <ac:picMkLst>
            <pc:docMk/>
            <pc:sldMk cId="141674166" sldId="4275"/>
            <ac:picMk id="4" creationId="{E75C3423-54BF-2C03-E317-3FEEDE974385}"/>
          </ac:picMkLst>
        </pc:picChg>
        <pc:picChg chg="del">
          <ac:chgData name="Anna Bragg" userId="0c77a775-6055-4465-97af-7e12247cb558" providerId="ADAL" clId="{C582957F-6293-4878-9393-ADBEEFF5831A}" dt="2024-01-09T17:48:03.739" v="1395" actId="478"/>
          <ac:picMkLst>
            <pc:docMk/>
            <pc:sldMk cId="141674166" sldId="4275"/>
            <ac:picMk id="5" creationId="{FD170776-A128-2957-A38E-CFC1AD3E9438}"/>
          </ac:picMkLst>
        </pc:picChg>
        <pc:picChg chg="del">
          <ac:chgData name="Anna Bragg" userId="0c77a775-6055-4465-97af-7e12247cb558" providerId="ADAL" clId="{C582957F-6293-4878-9393-ADBEEFF5831A}" dt="2024-01-09T17:48:04.388" v="1396" actId="478"/>
          <ac:picMkLst>
            <pc:docMk/>
            <pc:sldMk cId="141674166" sldId="4275"/>
            <ac:picMk id="11" creationId="{E78F1CD3-460F-25AA-C457-F3776B313BEE}"/>
          </ac:picMkLst>
        </pc:picChg>
      </pc:sldChg>
      <pc:sldChg chg="addSp delSp modSp add mod">
        <pc:chgData name="Anna Bragg" userId="0c77a775-6055-4465-97af-7e12247cb558" providerId="ADAL" clId="{C582957F-6293-4878-9393-ADBEEFF5831A}" dt="2024-01-09T17:57:20.218" v="1636" actId="1076"/>
        <pc:sldMkLst>
          <pc:docMk/>
          <pc:sldMk cId="2537396996" sldId="4276"/>
        </pc:sldMkLst>
        <pc:spChg chg="mod">
          <ac:chgData name="Anna Bragg" userId="0c77a775-6055-4465-97af-7e12247cb558" providerId="ADAL" clId="{C582957F-6293-4878-9393-ADBEEFF5831A}" dt="2024-01-09T17:50:25.279" v="1573" actId="20577"/>
          <ac:spMkLst>
            <pc:docMk/>
            <pc:sldMk cId="2537396996" sldId="4276"/>
            <ac:spMk id="6" creationId="{346E183B-5A90-4A23-BE07-3B23E8E4A825}"/>
          </ac:spMkLst>
        </pc:spChg>
        <pc:spChg chg="mod">
          <ac:chgData name="Anna Bragg" userId="0c77a775-6055-4465-97af-7e12247cb558" providerId="ADAL" clId="{C582957F-6293-4878-9393-ADBEEFF5831A}" dt="2024-01-09T17:57:15.366" v="1634" actId="14100"/>
          <ac:spMkLst>
            <pc:docMk/>
            <pc:sldMk cId="2537396996" sldId="4276"/>
            <ac:spMk id="7" creationId="{41B9C56D-4FDD-49C7-8C5E-5FCDDB4579B2}"/>
          </ac:spMkLst>
        </pc:spChg>
        <pc:picChg chg="del">
          <ac:chgData name="Anna Bragg" userId="0c77a775-6055-4465-97af-7e12247cb558" providerId="ADAL" clId="{C582957F-6293-4878-9393-ADBEEFF5831A}" dt="2024-01-09T17:49:27.310" v="1441" actId="478"/>
          <ac:picMkLst>
            <pc:docMk/>
            <pc:sldMk cId="2537396996" sldId="4276"/>
            <ac:picMk id="4" creationId="{E75C3423-54BF-2C03-E317-3FEEDE974385}"/>
          </ac:picMkLst>
        </pc:picChg>
        <pc:picChg chg="add mod">
          <ac:chgData name="Anna Bragg" userId="0c77a775-6055-4465-97af-7e12247cb558" providerId="ADAL" clId="{C582957F-6293-4878-9393-ADBEEFF5831A}" dt="2024-01-09T17:57:20.218" v="1636" actId="1076"/>
          <ac:picMkLst>
            <pc:docMk/>
            <pc:sldMk cId="2537396996" sldId="4276"/>
            <ac:picMk id="3074" creationId="{23031354-B07F-5E08-6BF1-47A151433128}"/>
          </ac:picMkLst>
        </pc:picChg>
      </pc:sldChg>
      <pc:sldChg chg="addSp delSp modSp add mod">
        <pc:chgData name="Anna Bragg" userId="0c77a775-6055-4465-97af-7e12247cb558" providerId="ADAL" clId="{C582957F-6293-4878-9393-ADBEEFF5831A}" dt="2024-01-09T18:05:17.753" v="1718" actId="403"/>
        <pc:sldMkLst>
          <pc:docMk/>
          <pc:sldMk cId="891450231" sldId="4277"/>
        </pc:sldMkLst>
        <pc:spChg chg="mod">
          <ac:chgData name="Anna Bragg" userId="0c77a775-6055-4465-97af-7e12247cb558" providerId="ADAL" clId="{C582957F-6293-4878-9393-ADBEEFF5831A}" dt="2024-01-09T18:05:06.568" v="1716" actId="20577"/>
          <ac:spMkLst>
            <pc:docMk/>
            <pc:sldMk cId="891450231" sldId="4277"/>
            <ac:spMk id="6" creationId="{346E183B-5A90-4A23-BE07-3B23E8E4A825}"/>
          </ac:spMkLst>
        </pc:spChg>
        <pc:spChg chg="mod">
          <ac:chgData name="Anna Bragg" userId="0c77a775-6055-4465-97af-7e12247cb558" providerId="ADAL" clId="{C582957F-6293-4878-9393-ADBEEFF5831A}" dt="2024-01-09T18:05:17.753" v="1718" actId="403"/>
          <ac:spMkLst>
            <pc:docMk/>
            <pc:sldMk cId="891450231" sldId="4277"/>
            <ac:spMk id="7" creationId="{41B9C56D-4FDD-49C7-8C5E-5FCDDB4579B2}"/>
          </ac:spMkLst>
        </pc:spChg>
        <pc:picChg chg="del">
          <ac:chgData name="Anna Bragg" userId="0c77a775-6055-4465-97af-7e12247cb558" providerId="ADAL" clId="{C582957F-6293-4878-9393-ADBEEFF5831A}" dt="2024-01-09T18:02:18.448" v="1677" actId="478"/>
          <ac:picMkLst>
            <pc:docMk/>
            <pc:sldMk cId="891450231" sldId="4277"/>
            <ac:picMk id="3074" creationId="{23031354-B07F-5E08-6BF1-47A151433128}"/>
          </ac:picMkLst>
        </pc:picChg>
        <pc:picChg chg="add mod">
          <ac:chgData name="Anna Bragg" userId="0c77a775-6055-4465-97af-7e12247cb558" providerId="ADAL" clId="{C582957F-6293-4878-9393-ADBEEFF5831A}" dt="2024-01-09T18:03:58.231" v="1681" actId="1076"/>
          <ac:picMkLst>
            <pc:docMk/>
            <pc:sldMk cId="891450231" sldId="4277"/>
            <ac:picMk id="4098" creationId="{5F1DE6FC-DEF1-24CE-4283-A7A91DA515C0}"/>
          </ac:picMkLst>
        </pc:picChg>
      </pc:sldChg>
      <pc:sldChg chg="addSp delSp modSp add mod ord">
        <pc:chgData name="Anna Bragg" userId="0c77a775-6055-4465-97af-7e12247cb558" providerId="ADAL" clId="{C582957F-6293-4878-9393-ADBEEFF5831A}" dt="2024-01-09T18:07:43.852" v="1842" actId="20577"/>
        <pc:sldMkLst>
          <pc:docMk/>
          <pc:sldMk cId="3849387713" sldId="4278"/>
        </pc:sldMkLst>
        <pc:spChg chg="mod">
          <ac:chgData name="Anna Bragg" userId="0c77a775-6055-4465-97af-7e12247cb558" providerId="ADAL" clId="{C582957F-6293-4878-9393-ADBEEFF5831A}" dt="2024-01-09T18:06:58.627" v="1739" actId="20577"/>
          <ac:spMkLst>
            <pc:docMk/>
            <pc:sldMk cId="3849387713" sldId="4278"/>
            <ac:spMk id="6" creationId="{346E183B-5A90-4A23-BE07-3B23E8E4A825}"/>
          </ac:spMkLst>
        </pc:spChg>
        <pc:spChg chg="mod">
          <ac:chgData name="Anna Bragg" userId="0c77a775-6055-4465-97af-7e12247cb558" providerId="ADAL" clId="{C582957F-6293-4878-9393-ADBEEFF5831A}" dt="2024-01-09T18:07:43.852" v="1842" actId="20577"/>
          <ac:spMkLst>
            <pc:docMk/>
            <pc:sldMk cId="3849387713" sldId="4278"/>
            <ac:spMk id="7" creationId="{41B9C56D-4FDD-49C7-8C5E-5FCDDB4579B2}"/>
          </ac:spMkLst>
        </pc:spChg>
        <pc:picChg chg="del">
          <ac:chgData name="Anna Bragg" userId="0c77a775-6055-4465-97af-7e12247cb558" providerId="ADAL" clId="{C582957F-6293-4878-9393-ADBEEFF5831A}" dt="2024-01-09T18:07:00.353" v="1740" actId="478"/>
          <ac:picMkLst>
            <pc:docMk/>
            <pc:sldMk cId="3849387713" sldId="4278"/>
            <ac:picMk id="4" creationId="{C6077CB1-0C0B-1E4E-E9C0-1702F95DD56C}"/>
          </ac:picMkLst>
        </pc:picChg>
        <pc:picChg chg="add mod">
          <ac:chgData name="Anna Bragg" userId="0c77a775-6055-4465-97af-7e12247cb558" providerId="ADAL" clId="{C582957F-6293-4878-9393-ADBEEFF5831A}" dt="2024-01-09T18:07:05.698" v="1742" actId="14100"/>
          <ac:picMkLst>
            <pc:docMk/>
            <pc:sldMk cId="3849387713" sldId="4278"/>
            <ac:picMk id="5" creationId="{EB3A95C3-D493-5F5B-6B24-B1A6791B485A}"/>
          </ac:picMkLst>
        </pc:picChg>
      </pc:sldChg>
      <pc:sldChg chg="addSp delSp modSp add mod">
        <pc:chgData name="Anna Bragg" userId="0c77a775-6055-4465-97af-7e12247cb558" providerId="ADAL" clId="{C582957F-6293-4878-9393-ADBEEFF5831A}" dt="2024-01-09T18:11:18.419" v="2144" actId="6549"/>
        <pc:sldMkLst>
          <pc:docMk/>
          <pc:sldMk cId="2654771817" sldId="4279"/>
        </pc:sldMkLst>
        <pc:spChg chg="mod">
          <ac:chgData name="Anna Bragg" userId="0c77a775-6055-4465-97af-7e12247cb558" providerId="ADAL" clId="{C582957F-6293-4878-9393-ADBEEFF5831A}" dt="2024-01-09T18:09:14.902" v="1844" actId="1076"/>
          <ac:spMkLst>
            <pc:docMk/>
            <pc:sldMk cId="2654771817" sldId="4279"/>
            <ac:spMk id="3" creationId="{0E8E7BEA-BD42-446A-3EE9-7072B9D0A945}"/>
          </ac:spMkLst>
        </pc:spChg>
        <pc:spChg chg="mod">
          <ac:chgData name="Anna Bragg" userId="0c77a775-6055-4465-97af-7e12247cb558" providerId="ADAL" clId="{C582957F-6293-4878-9393-ADBEEFF5831A}" dt="2024-01-09T18:09:24.478" v="1886" actId="20577"/>
          <ac:spMkLst>
            <pc:docMk/>
            <pc:sldMk cId="2654771817" sldId="4279"/>
            <ac:spMk id="6" creationId="{346E183B-5A90-4A23-BE07-3B23E8E4A825}"/>
          </ac:spMkLst>
        </pc:spChg>
        <pc:spChg chg="mod">
          <ac:chgData name="Anna Bragg" userId="0c77a775-6055-4465-97af-7e12247cb558" providerId="ADAL" clId="{C582957F-6293-4878-9393-ADBEEFF5831A}" dt="2024-01-09T18:11:18.419" v="2144" actId="6549"/>
          <ac:spMkLst>
            <pc:docMk/>
            <pc:sldMk cId="2654771817" sldId="4279"/>
            <ac:spMk id="7" creationId="{41B9C56D-4FDD-49C7-8C5E-5FCDDB4579B2}"/>
          </ac:spMkLst>
        </pc:spChg>
        <pc:picChg chg="del">
          <ac:chgData name="Anna Bragg" userId="0c77a775-6055-4465-97af-7e12247cb558" providerId="ADAL" clId="{C582957F-6293-4878-9393-ADBEEFF5831A}" dt="2024-01-09T18:09:26.399" v="1887" actId="478"/>
          <ac:picMkLst>
            <pc:docMk/>
            <pc:sldMk cId="2654771817" sldId="4279"/>
            <ac:picMk id="5" creationId="{EB3A95C3-D493-5F5B-6B24-B1A6791B485A}"/>
          </ac:picMkLst>
        </pc:picChg>
        <pc:picChg chg="add mod">
          <ac:chgData name="Anna Bragg" userId="0c77a775-6055-4465-97af-7e12247cb558" providerId="ADAL" clId="{C582957F-6293-4878-9393-ADBEEFF5831A}" dt="2024-01-09T18:09:31.255" v="1889" actId="14100"/>
          <ac:picMkLst>
            <pc:docMk/>
            <pc:sldMk cId="2654771817" sldId="4279"/>
            <ac:picMk id="5122" creationId="{3778D972-E9E8-4CFC-FF55-0A7B288674DB}"/>
          </ac:picMkLst>
        </pc:picChg>
      </pc:sldChg>
    </pc:docChg>
  </pc:docChgLst>
  <pc:docChgLst>
    <pc:chgData name="Anna Bragg" userId="0c77a775-6055-4465-97af-7e12247cb558" providerId="ADAL" clId="{05878D4B-3958-4EEA-9D4D-BCE5FDB331CB}"/>
    <pc:docChg chg="undo custSel addSld delSld modSld sldOrd">
      <pc:chgData name="Anna Bragg" userId="0c77a775-6055-4465-97af-7e12247cb558" providerId="ADAL" clId="{05878D4B-3958-4EEA-9D4D-BCE5FDB331CB}" dt="2024-03-12T19:04:34.336" v="1711" actId="1076"/>
      <pc:docMkLst>
        <pc:docMk/>
      </pc:docMkLst>
      <pc:sldChg chg="modSp mod">
        <pc:chgData name="Anna Bragg" userId="0c77a775-6055-4465-97af-7e12247cb558" providerId="ADAL" clId="{05878D4B-3958-4EEA-9D4D-BCE5FDB331CB}" dt="2024-03-12T18:39:46.435" v="1706" actId="20577"/>
        <pc:sldMkLst>
          <pc:docMk/>
          <pc:sldMk cId="773999797" sldId="267"/>
        </pc:sldMkLst>
        <pc:spChg chg="mod">
          <ac:chgData name="Anna Bragg" userId="0c77a775-6055-4465-97af-7e12247cb558" providerId="ADAL" clId="{05878D4B-3958-4EEA-9D4D-BCE5FDB331CB}" dt="2024-03-12T18:19:09.930" v="1606" actId="2711"/>
          <ac:spMkLst>
            <pc:docMk/>
            <pc:sldMk cId="773999797" sldId="267"/>
            <ac:spMk id="2" creationId="{08B62D61-237C-4B7A-8196-3463C47AD29B}"/>
          </ac:spMkLst>
        </pc:spChg>
        <pc:spChg chg="mod">
          <ac:chgData name="Anna Bragg" userId="0c77a775-6055-4465-97af-7e12247cb558" providerId="ADAL" clId="{05878D4B-3958-4EEA-9D4D-BCE5FDB331CB}" dt="2024-03-12T18:39:46.435" v="1706" actId="20577"/>
          <ac:spMkLst>
            <pc:docMk/>
            <pc:sldMk cId="773999797" sldId="267"/>
            <ac:spMk id="5" creationId="{E96167D3-01CC-4E7F-1F6E-CD182C0959E2}"/>
          </ac:spMkLst>
        </pc:spChg>
      </pc:sldChg>
      <pc:sldChg chg="modSp mod">
        <pc:chgData name="Anna Bragg" userId="0c77a775-6055-4465-97af-7e12247cb558" providerId="ADAL" clId="{05878D4B-3958-4EEA-9D4D-BCE5FDB331CB}" dt="2024-03-07T13:40:38.492" v="23" actId="20577"/>
        <pc:sldMkLst>
          <pc:docMk/>
          <pc:sldMk cId="2983496426" sldId="434"/>
        </pc:sldMkLst>
        <pc:spChg chg="mod">
          <ac:chgData name="Anna Bragg" userId="0c77a775-6055-4465-97af-7e12247cb558" providerId="ADAL" clId="{05878D4B-3958-4EEA-9D4D-BCE5FDB331CB}" dt="2024-03-07T13:40:38.492" v="23" actId="20577"/>
          <ac:spMkLst>
            <pc:docMk/>
            <pc:sldMk cId="2983496426" sldId="434"/>
            <ac:spMk id="3" creationId="{A1FD16D6-AAF1-44A1-95D3-118E5E5B827A}"/>
          </ac:spMkLst>
        </pc:spChg>
      </pc:sldChg>
      <pc:sldChg chg="modSp mod">
        <pc:chgData name="Anna Bragg" userId="0c77a775-6055-4465-97af-7e12247cb558" providerId="ADAL" clId="{05878D4B-3958-4EEA-9D4D-BCE5FDB331CB}" dt="2024-03-12T18:34:55.246" v="1679" actId="2711"/>
        <pc:sldMkLst>
          <pc:docMk/>
          <pc:sldMk cId="2862560458" sldId="4174"/>
        </pc:sldMkLst>
        <pc:spChg chg="mod">
          <ac:chgData name="Anna Bragg" userId="0c77a775-6055-4465-97af-7e12247cb558" providerId="ADAL" clId="{05878D4B-3958-4EEA-9D4D-BCE5FDB331CB}" dt="2024-03-12T18:34:55.246" v="1679" actId="2711"/>
          <ac:spMkLst>
            <pc:docMk/>
            <pc:sldMk cId="2862560458" sldId="4174"/>
            <ac:spMk id="7" creationId="{41B9C56D-4FDD-49C7-8C5E-5FCDDB4579B2}"/>
          </ac:spMkLst>
        </pc:spChg>
      </pc:sldChg>
      <pc:sldChg chg="modSp mod">
        <pc:chgData name="Anna Bragg" userId="0c77a775-6055-4465-97af-7e12247cb558" providerId="ADAL" clId="{05878D4B-3958-4EEA-9D4D-BCE5FDB331CB}" dt="2024-03-12T18:35:01.030" v="1680" actId="2711"/>
        <pc:sldMkLst>
          <pc:docMk/>
          <pc:sldMk cId="3690348236" sldId="4175"/>
        </pc:sldMkLst>
        <pc:spChg chg="mod">
          <ac:chgData name="Anna Bragg" userId="0c77a775-6055-4465-97af-7e12247cb558" providerId="ADAL" clId="{05878D4B-3958-4EEA-9D4D-BCE5FDB331CB}" dt="2024-03-12T18:35:01.030" v="1680" actId="2711"/>
          <ac:spMkLst>
            <pc:docMk/>
            <pc:sldMk cId="3690348236" sldId="4175"/>
            <ac:spMk id="7" creationId="{41B9C56D-4FDD-49C7-8C5E-5FCDDB4579B2}"/>
          </ac:spMkLst>
        </pc:spChg>
      </pc:sldChg>
      <pc:sldChg chg="modSp mod">
        <pc:chgData name="Anna Bragg" userId="0c77a775-6055-4465-97af-7e12247cb558" providerId="ADAL" clId="{05878D4B-3958-4EEA-9D4D-BCE5FDB331CB}" dt="2024-03-12T18:38:49.394" v="1701" actId="2711"/>
        <pc:sldMkLst>
          <pc:docMk/>
          <pc:sldMk cId="3982831319" sldId="4229"/>
        </pc:sldMkLst>
        <pc:spChg chg="mod">
          <ac:chgData name="Anna Bragg" userId="0c77a775-6055-4465-97af-7e12247cb558" providerId="ADAL" clId="{05878D4B-3958-4EEA-9D4D-BCE5FDB331CB}" dt="2024-03-12T18:38:49.394" v="1701" actId="2711"/>
          <ac:spMkLst>
            <pc:docMk/>
            <pc:sldMk cId="3982831319" sldId="4229"/>
            <ac:spMk id="7" creationId="{41B9C56D-4FDD-49C7-8C5E-5FCDDB4579B2}"/>
          </ac:spMkLst>
        </pc:spChg>
      </pc:sldChg>
      <pc:sldChg chg="addSp modSp mod">
        <pc:chgData name="Anna Bragg" userId="0c77a775-6055-4465-97af-7e12247cb558" providerId="ADAL" clId="{05878D4B-3958-4EEA-9D4D-BCE5FDB331CB}" dt="2024-03-12T18:35:35.661" v="1689" actId="14100"/>
        <pc:sldMkLst>
          <pc:docMk/>
          <pc:sldMk cId="1596347443" sldId="4230"/>
        </pc:sldMkLst>
        <pc:spChg chg="mod">
          <ac:chgData name="Anna Bragg" userId="0c77a775-6055-4465-97af-7e12247cb558" providerId="ADAL" clId="{05878D4B-3958-4EEA-9D4D-BCE5FDB331CB}" dt="2024-03-07T13:46:32.095" v="45" actId="20577"/>
          <ac:spMkLst>
            <pc:docMk/>
            <pc:sldMk cId="1596347443" sldId="4230"/>
            <ac:spMk id="6" creationId="{346E183B-5A90-4A23-BE07-3B23E8E4A825}"/>
          </ac:spMkLst>
        </pc:spChg>
        <pc:spChg chg="mod">
          <ac:chgData name="Anna Bragg" userId="0c77a775-6055-4465-97af-7e12247cb558" providerId="ADAL" clId="{05878D4B-3958-4EEA-9D4D-BCE5FDB331CB}" dt="2024-03-12T18:35:35.661" v="1689" actId="14100"/>
          <ac:spMkLst>
            <pc:docMk/>
            <pc:sldMk cId="1596347443" sldId="4230"/>
            <ac:spMk id="7" creationId="{41B9C56D-4FDD-49C7-8C5E-5FCDDB4579B2}"/>
          </ac:spMkLst>
        </pc:spChg>
        <pc:picChg chg="add mod">
          <ac:chgData name="Anna Bragg" userId="0c77a775-6055-4465-97af-7e12247cb558" providerId="ADAL" clId="{05878D4B-3958-4EEA-9D4D-BCE5FDB331CB}" dt="2024-03-12T18:35:29.416" v="1685" actId="14100"/>
          <ac:picMkLst>
            <pc:docMk/>
            <pc:sldMk cId="1596347443" sldId="4230"/>
            <ac:picMk id="2" creationId="{D9447C1D-7C48-93B5-0080-CD670D85EC53}"/>
          </ac:picMkLst>
        </pc:picChg>
      </pc:sldChg>
      <pc:sldChg chg="modSp">
        <pc:chgData name="Anna Bragg" userId="0c77a775-6055-4465-97af-7e12247cb558" providerId="ADAL" clId="{05878D4B-3958-4EEA-9D4D-BCE5FDB331CB}" dt="2024-03-12T18:34:43.558" v="1678" actId="2711"/>
        <pc:sldMkLst>
          <pc:docMk/>
          <pc:sldMk cId="2294080586" sldId="4242"/>
        </pc:sldMkLst>
        <pc:spChg chg="mod">
          <ac:chgData name="Anna Bragg" userId="0c77a775-6055-4465-97af-7e12247cb558" providerId="ADAL" clId="{05878D4B-3958-4EEA-9D4D-BCE5FDB331CB}" dt="2024-03-12T18:34:43.558" v="1678" actId="2711"/>
          <ac:spMkLst>
            <pc:docMk/>
            <pc:sldMk cId="2294080586" sldId="4242"/>
            <ac:spMk id="3" creationId="{A1FD16D6-AAF1-44A1-95D3-118E5E5B827A}"/>
          </ac:spMkLst>
        </pc:spChg>
      </pc:sldChg>
      <pc:sldChg chg="modSp mod">
        <pc:chgData name="Anna Bragg" userId="0c77a775-6055-4465-97af-7e12247cb558" providerId="ADAL" clId="{05878D4B-3958-4EEA-9D4D-BCE5FDB331CB}" dt="2024-03-07T14:02:17.707" v="407" actId="20577"/>
        <pc:sldMkLst>
          <pc:docMk/>
          <pc:sldMk cId="1375252531" sldId="4243"/>
        </pc:sldMkLst>
        <pc:spChg chg="mod">
          <ac:chgData name="Anna Bragg" userId="0c77a775-6055-4465-97af-7e12247cb558" providerId="ADAL" clId="{05878D4B-3958-4EEA-9D4D-BCE5FDB331CB}" dt="2024-03-07T14:02:17.707" v="407" actId="20577"/>
          <ac:spMkLst>
            <pc:docMk/>
            <pc:sldMk cId="1375252531" sldId="4243"/>
            <ac:spMk id="6" creationId="{346E183B-5A90-4A23-BE07-3B23E8E4A825}"/>
          </ac:spMkLst>
        </pc:spChg>
        <pc:spChg chg="mod">
          <ac:chgData name="Anna Bragg" userId="0c77a775-6055-4465-97af-7e12247cb558" providerId="ADAL" clId="{05878D4B-3958-4EEA-9D4D-BCE5FDB331CB}" dt="2024-03-07T14:02:07.573" v="382" actId="115"/>
          <ac:spMkLst>
            <pc:docMk/>
            <pc:sldMk cId="1375252531" sldId="4243"/>
            <ac:spMk id="7" creationId="{41B9C56D-4FDD-49C7-8C5E-5FCDDB4579B2}"/>
          </ac:spMkLst>
        </pc:spChg>
      </pc:sldChg>
      <pc:sldChg chg="modSp mod">
        <pc:chgData name="Anna Bragg" userId="0c77a775-6055-4465-97af-7e12247cb558" providerId="ADAL" clId="{05878D4B-3958-4EEA-9D4D-BCE5FDB331CB}" dt="2024-03-12T18:38:58.025" v="1702" actId="2711"/>
        <pc:sldMkLst>
          <pc:docMk/>
          <pc:sldMk cId="4014902729" sldId="4244"/>
        </pc:sldMkLst>
        <pc:spChg chg="mod">
          <ac:chgData name="Anna Bragg" userId="0c77a775-6055-4465-97af-7e12247cb558" providerId="ADAL" clId="{05878D4B-3958-4EEA-9D4D-BCE5FDB331CB}" dt="2024-03-12T18:38:58.025" v="1702" actId="2711"/>
          <ac:spMkLst>
            <pc:docMk/>
            <pc:sldMk cId="4014902729" sldId="4244"/>
            <ac:spMk id="2" creationId="{08B62D61-237C-4B7A-8196-3463C47AD29B}"/>
          </ac:spMkLst>
        </pc:spChg>
        <pc:spChg chg="mod">
          <ac:chgData name="Anna Bragg" userId="0c77a775-6055-4465-97af-7e12247cb558" providerId="ADAL" clId="{05878D4B-3958-4EEA-9D4D-BCE5FDB331CB}" dt="2024-03-07T13:50:02.348" v="123" actId="27636"/>
          <ac:spMkLst>
            <pc:docMk/>
            <pc:sldMk cId="4014902729" sldId="4244"/>
            <ac:spMk id="5" creationId="{E96167D3-01CC-4E7F-1F6E-CD182C0959E2}"/>
          </ac:spMkLst>
        </pc:spChg>
      </pc:sldChg>
      <pc:sldChg chg="addSp delSp modSp mod">
        <pc:chgData name="Anna Bragg" userId="0c77a775-6055-4465-97af-7e12247cb558" providerId="ADAL" clId="{05878D4B-3958-4EEA-9D4D-BCE5FDB331CB}" dt="2024-03-12T18:36:20.081" v="1693" actId="2711"/>
        <pc:sldMkLst>
          <pc:docMk/>
          <pc:sldMk cId="1899740043" sldId="4246"/>
        </pc:sldMkLst>
        <pc:spChg chg="mod">
          <ac:chgData name="Anna Bragg" userId="0c77a775-6055-4465-97af-7e12247cb558" providerId="ADAL" clId="{05878D4B-3958-4EEA-9D4D-BCE5FDB331CB}" dt="2024-03-12T17:40:29.742" v="505" actId="20577"/>
          <ac:spMkLst>
            <pc:docMk/>
            <pc:sldMk cId="1899740043" sldId="4246"/>
            <ac:spMk id="6" creationId="{346E183B-5A90-4A23-BE07-3B23E8E4A825}"/>
          </ac:spMkLst>
        </pc:spChg>
        <pc:spChg chg="mod">
          <ac:chgData name="Anna Bragg" userId="0c77a775-6055-4465-97af-7e12247cb558" providerId="ADAL" clId="{05878D4B-3958-4EEA-9D4D-BCE5FDB331CB}" dt="2024-03-12T18:36:20.081" v="1693" actId="2711"/>
          <ac:spMkLst>
            <pc:docMk/>
            <pc:sldMk cId="1899740043" sldId="4246"/>
            <ac:spMk id="7" creationId="{41B9C56D-4FDD-49C7-8C5E-5FCDDB4579B2}"/>
          </ac:spMkLst>
        </pc:spChg>
        <pc:picChg chg="add mod">
          <ac:chgData name="Anna Bragg" userId="0c77a775-6055-4465-97af-7e12247cb558" providerId="ADAL" clId="{05878D4B-3958-4EEA-9D4D-BCE5FDB331CB}" dt="2024-03-12T18:12:46.915" v="1507" actId="1076"/>
          <ac:picMkLst>
            <pc:docMk/>
            <pc:sldMk cId="1899740043" sldId="4246"/>
            <ac:picMk id="4" creationId="{4524555C-EAD5-B7C2-5458-7DDC03595AE1}"/>
          </ac:picMkLst>
        </pc:picChg>
        <pc:picChg chg="del">
          <ac:chgData name="Anna Bragg" userId="0c77a775-6055-4465-97af-7e12247cb558" providerId="ADAL" clId="{05878D4B-3958-4EEA-9D4D-BCE5FDB331CB}" dt="2024-03-12T17:40:31.580" v="506" actId="478"/>
          <ac:picMkLst>
            <pc:docMk/>
            <pc:sldMk cId="1899740043" sldId="4246"/>
            <ac:picMk id="1026" creationId="{082B7A9D-B600-6FC9-D1FF-F14DB3F191B2}"/>
          </ac:picMkLst>
        </pc:picChg>
      </pc:sldChg>
      <pc:sldChg chg="addSp modSp mod">
        <pc:chgData name="Anna Bragg" userId="0c77a775-6055-4465-97af-7e12247cb558" providerId="ADAL" clId="{05878D4B-3958-4EEA-9D4D-BCE5FDB331CB}" dt="2024-03-12T18:21:08.100" v="1611" actId="1076"/>
        <pc:sldMkLst>
          <pc:docMk/>
          <pc:sldMk cId="2923842417" sldId="4254"/>
        </pc:sldMkLst>
        <pc:spChg chg="mod">
          <ac:chgData name="Anna Bragg" userId="0c77a775-6055-4465-97af-7e12247cb558" providerId="ADAL" clId="{05878D4B-3958-4EEA-9D4D-BCE5FDB331CB}" dt="2024-03-12T17:51:48.198" v="956"/>
          <ac:spMkLst>
            <pc:docMk/>
            <pc:sldMk cId="2923842417" sldId="4254"/>
            <ac:spMk id="6" creationId="{346E183B-5A90-4A23-BE07-3B23E8E4A825}"/>
          </ac:spMkLst>
        </pc:spChg>
        <pc:spChg chg="mod">
          <ac:chgData name="Anna Bragg" userId="0c77a775-6055-4465-97af-7e12247cb558" providerId="ADAL" clId="{05878D4B-3958-4EEA-9D4D-BCE5FDB331CB}" dt="2024-03-12T18:21:03.288" v="1608" actId="14100"/>
          <ac:spMkLst>
            <pc:docMk/>
            <pc:sldMk cId="2923842417" sldId="4254"/>
            <ac:spMk id="7" creationId="{41B9C56D-4FDD-49C7-8C5E-5FCDDB4579B2}"/>
          </ac:spMkLst>
        </pc:spChg>
        <pc:picChg chg="add mod">
          <ac:chgData name="Anna Bragg" userId="0c77a775-6055-4465-97af-7e12247cb558" providerId="ADAL" clId="{05878D4B-3958-4EEA-9D4D-BCE5FDB331CB}" dt="2024-03-12T18:21:08.100" v="1611" actId="1076"/>
          <ac:picMkLst>
            <pc:docMk/>
            <pc:sldMk cId="2923842417" sldId="4254"/>
            <ac:picMk id="4" creationId="{408F90F7-FE21-3233-E464-873A3DB28FB5}"/>
          </ac:picMkLst>
        </pc:picChg>
      </pc:sldChg>
      <pc:sldChg chg="addSp delSp modSp mod">
        <pc:chgData name="Anna Bragg" userId="0c77a775-6055-4465-97af-7e12247cb558" providerId="ADAL" clId="{05878D4B-3958-4EEA-9D4D-BCE5FDB331CB}" dt="2024-03-12T18:24:19.624" v="1620" actId="1076"/>
        <pc:sldMkLst>
          <pc:docMk/>
          <pc:sldMk cId="1113290072" sldId="4259"/>
        </pc:sldMkLst>
        <pc:spChg chg="mod">
          <ac:chgData name="Anna Bragg" userId="0c77a775-6055-4465-97af-7e12247cb558" providerId="ADAL" clId="{05878D4B-3958-4EEA-9D4D-BCE5FDB331CB}" dt="2024-03-12T18:08:10.302" v="1384"/>
          <ac:spMkLst>
            <pc:docMk/>
            <pc:sldMk cId="1113290072" sldId="4259"/>
            <ac:spMk id="6" creationId="{346E183B-5A90-4A23-BE07-3B23E8E4A825}"/>
          </ac:spMkLst>
        </pc:spChg>
        <pc:spChg chg="mod">
          <ac:chgData name="Anna Bragg" userId="0c77a775-6055-4465-97af-7e12247cb558" providerId="ADAL" clId="{05878D4B-3958-4EEA-9D4D-BCE5FDB331CB}" dt="2024-03-12T18:08:33.077" v="1392" actId="27636"/>
          <ac:spMkLst>
            <pc:docMk/>
            <pc:sldMk cId="1113290072" sldId="4259"/>
            <ac:spMk id="7" creationId="{41B9C56D-4FDD-49C7-8C5E-5FCDDB4579B2}"/>
          </ac:spMkLst>
        </pc:spChg>
        <pc:picChg chg="del">
          <ac:chgData name="Anna Bragg" userId="0c77a775-6055-4465-97af-7e12247cb558" providerId="ADAL" clId="{05878D4B-3958-4EEA-9D4D-BCE5FDB331CB}" dt="2024-03-12T18:08:34.601" v="1393" actId="478"/>
          <ac:picMkLst>
            <pc:docMk/>
            <pc:sldMk cId="1113290072" sldId="4259"/>
            <ac:picMk id="4" creationId="{C6077CB1-0C0B-1E4E-E9C0-1702F95DD56C}"/>
          </ac:picMkLst>
        </pc:picChg>
        <pc:picChg chg="add mod">
          <ac:chgData name="Anna Bragg" userId="0c77a775-6055-4465-97af-7e12247cb558" providerId="ADAL" clId="{05878D4B-3958-4EEA-9D4D-BCE5FDB331CB}" dt="2024-03-12T18:24:19.624" v="1620" actId="1076"/>
          <ac:picMkLst>
            <pc:docMk/>
            <pc:sldMk cId="1113290072" sldId="4259"/>
            <ac:picMk id="5" creationId="{99EFBA31-3B42-131F-2E48-909CBEF32C3C}"/>
          </ac:picMkLst>
        </pc:picChg>
      </pc:sldChg>
      <pc:sldChg chg="modSp mod">
        <pc:chgData name="Anna Bragg" userId="0c77a775-6055-4465-97af-7e12247cb558" providerId="ADAL" clId="{05878D4B-3958-4EEA-9D4D-BCE5FDB331CB}" dt="2024-03-07T13:59:52.341" v="178" actId="27636"/>
        <pc:sldMkLst>
          <pc:docMk/>
          <pc:sldMk cId="1953536034" sldId="4260"/>
        </pc:sldMkLst>
        <pc:spChg chg="mod">
          <ac:chgData name="Anna Bragg" userId="0c77a775-6055-4465-97af-7e12247cb558" providerId="ADAL" clId="{05878D4B-3958-4EEA-9D4D-BCE5FDB331CB}" dt="2024-03-07T13:59:52.341" v="178" actId="27636"/>
          <ac:spMkLst>
            <pc:docMk/>
            <pc:sldMk cId="1953536034" sldId="4260"/>
            <ac:spMk id="3" creationId="{A1FD16D6-AAF1-44A1-95D3-118E5E5B827A}"/>
          </ac:spMkLst>
        </pc:spChg>
      </pc:sldChg>
      <pc:sldChg chg="modSp mod">
        <pc:chgData name="Anna Bragg" userId="0c77a775-6055-4465-97af-7e12247cb558" providerId="ADAL" clId="{05878D4B-3958-4EEA-9D4D-BCE5FDB331CB}" dt="2024-03-07T13:59:38.100" v="176" actId="27636"/>
        <pc:sldMkLst>
          <pc:docMk/>
          <pc:sldMk cId="473062141" sldId="4261"/>
        </pc:sldMkLst>
        <pc:spChg chg="mod">
          <ac:chgData name="Anna Bragg" userId="0c77a775-6055-4465-97af-7e12247cb558" providerId="ADAL" clId="{05878D4B-3958-4EEA-9D4D-BCE5FDB331CB}" dt="2024-03-07T13:59:38.100" v="176" actId="27636"/>
          <ac:spMkLst>
            <pc:docMk/>
            <pc:sldMk cId="473062141" sldId="4261"/>
            <ac:spMk id="3" creationId="{A1FD16D6-AAF1-44A1-95D3-118E5E5B827A}"/>
          </ac:spMkLst>
        </pc:spChg>
      </pc:sldChg>
      <pc:sldChg chg="modSp">
        <pc:chgData name="Anna Bragg" userId="0c77a775-6055-4465-97af-7e12247cb558" providerId="ADAL" clId="{05878D4B-3958-4EEA-9D4D-BCE5FDB331CB}" dt="2024-03-07T13:59:17.790" v="143" actId="20577"/>
        <pc:sldMkLst>
          <pc:docMk/>
          <pc:sldMk cId="3641697358" sldId="4262"/>
        </pc:sldMkLst>
        <pc:spChg chg="mod">
          <ac:chgData name="Anna Bragg" userId="0c77a775-6055-4465-97af-7e12247cb558" providerId="ADAL" clId="{05878D4B-3958-4EEA-9D4D-BCE5FDB331CB}" dt="2024-03-07T13:59:17.790" v="143" actId="20577"/>
          <ac:spMkLst>
            <pc:docMk/>
            <pc:sldMk cId="3641697358" sldId="4262"/>
            <ac:spMk id="3" creationId="{A1FD16D6-AAF1-44A1-95D3-118E5E5B827A}"/>
          </ac:spMkLst>
        </pc:spChg>
      </pc:sldChg>
      <pc:sldChg chg="del">
        <pc:chgData name="Anna Bragg" userId="0c77a775-6055-4465-97af-7e12247cb558" providerId="ADAL" clId="{05878D4B-3958-4EEA-9D4D-BCE5FDB331CB}" dt="2024-03-07T14:00:07.392" v="179" actId="2696"/>
        <pc:sldMkLst>
          <pc:docMk/>
          <pc:sldMk cId="3434526692" sldId="4263"/>
        </pc:sldMkLst>
      </pc:sldChg>
      <pc:sldChg chg="del">
        <pc:chgData name="Anna Bragg" userId="0c77a775-6055-4465-97af-7e12247cb558" providerId="ADAL" clId="{05878D4B-3958-4EEA-9D4D-BCE5FDB331CB}" dt="2024-03-07T14:00:07.392" v="179" actId="2696"/>
        <pc:sldMkLst>
          <pc:docMk/>
          <pc:sldMk cId="3967947431" sldId="4264"/>
        </pc:sldMkLst>
      </pc:sldChg>
      <pc:sldChg chg="addSp delSp modSp mod">
        <pc:chgData name="Anna Bragg" userId="0c77a775-6055-4465-97af-7e12247cb558" providerId="ADAL" clId="{05878D4B-3958-4EEA-9D4D-BCE5FDB331CB}" dt="2024-03-12T18:36:42.856" v="1696" actId="2711"/>
        <pc:sldMkLst>
          <pc:docMk/>
          <pc:sldMk cId="4134517786" sldId="4265"/>
        </pc:sldMkLst>
        <pc:spChg chg="mod">
          <ac:chgData name="Anna Bragg" userId="0c77a775-6055-4465-97af-7e12247cb558" providerId="ADAL" clId="{05878D4B-3958-4EEA-9D4D-BCE5FDB331CB}" dt="2024-03-12T17:42:14.136" v="622"/>
          <ac:spMkLst>
            <pc:docMk/>
            <pc:sldMk cId="4134517786" sldId="4265"/>
            <ac:spMk id="6" creationId="{346E183B-5A90-4A23-BE07-3B23E8E4A825}"/>
          </ac:spMkLst>
        </pc:spChg>
        <pc:spChg chg="mod">
          <ac:chgData name="Anna Bragg" userId="0c77a775-6055-4465-97af-7e12247cb558" providerId="ADAL" clId="{05878D4B-3958-4EEA-9D4D-BCE5FDB331CB}" dt="2024-03-12T18:36:42.856" v="1696" actId="2711"/>
          <ac:spMkLst>
            <pc:docMk/>
            <pc:sldMk cId="4134517786" sldId="4265"/>
            <ac:spMk id="7" creationId="{41B9C56D-4FDD-49C7-8C5E-5FCDDB4579B2}"/>
          </ac:spMkLst>
        </pc:spChg>
        <pc:picChg chg="del">
          <ac:chgData name="Anna Bragg" userId="0c77a775-6055-4465-97af-7e12247cb558" providerId="ADAL" clId="{05878D4B-3958-4EEA-9D4D-BCE5FDB331CB}" dt="2024-03-12T17:42:27.834" v="626" actId="478"/>
          <ac:picMkLst>
            <pc:docMk/>
            <pc:sldMk cId="4134517786" sldId="4265"/>
            <ac:picMk id="4" creationId="{5E3031FB-D156-6863-BA84-51A610C7E1BD}"/>
          </ac:picMkLst>
        </pc:picChg>
        <pc:picChg chg="add mod">
          <ac:chgData name="Anna Bragg" userId="0c77a775-6055-4465-97af-7e12247cb558" providerId="ADAL" clId="{05878D4B-3958-4EEA-9D4D-BCE5FDB331CB}" dt="2024-03-12T18:17:41.588" v="1547" actId="1076"/>
          <ac:picMkLst>
            <pc:docMk/>
            <pc:sldMk cId="4134517786" sldId="4265"/>
            <ac:picMk id="5" creationId="{D8B67F2A-578F-B80C-6A68-6BA6AA121AFB}"/>
          </ac:picMkLst>
        </pc:picChg>
      </pc:sldChg>
      <pc:sldChg chg="addSp delSp mod">
        <pc:chgData name="Anna Bragg" userId="0c77a775-6055-4465-97af-7e12247cb558" providerId="ADAL" clId="{05878D4B-3958-4EEA-9D4D-BCE5FDB331CB}" dt="2024-03-12T18:07:10.662" v="1381" actId="478"/>
        <pc:sldMkLst>
          <pc:docMk/>
          <pc:sldMk cId="1446925845" sldId="4266"/>
        </pc:sldMkLst>
        <pc:spChg chg="del">
          <ac:chgData name="Anna Bragg" userId="0c77a775-6055-4465-97af-7e12247cb558" providerId="ADAL" clId="{05878D4B-3958-4EEA-9D4D-BCE5FDB331CB}" dt="2024-03-12T18:07:09.543" v="1380" actId="478"/>
          <ac:spMkLst>
            <pc:docMk/>
            <pc:sldMk cId="1446925845" sldId="4266"/>
            <ac:spMk id="3" creationId="{0E8E7BEA-BD42-446A-3EE9-7072B9D0A945}"/>
          </ac:spMkLst>
        </pc:spChg>
        <pc:picChg chg="add">
          <ac:chgData name="Anna Bragg" userId="0c77a775-6055-4465-97af-7e12247cb558" providerId="ADAL" clId="{05878D4B-3958-4EEA-9D4D-BCE5FDB331CB}" dt="2024-03-12T18:07:04.807" v="1378" actId="22"/>
          <ac:picMkLst>
            <pc:docMk/>
            <pc:sldMk cId="1446925845" sldId="4266"/>
            <ac:picMk id="4" creationId="{A8E19101-01E3-743C-86DC-911501B3BC53}"/>
          </ac:picMkLst>
        </pc:picChg>
        <pc:picChg chg="del">
          <ac:chgData name="Anna Bragg" userId="0c77a775-6055-4465-97af-7e12247cb558" providerId="ADAL" clId="{05878D4B-3958-4EEA-9D4D-BCE5FDB331CB}" dt="2024-03-12T18:07:10.662" v="1381" actId="478"/>
          <ac:picMkLst>
            <pc:docMk/>
            <pc:sldMk cId="1446925845" sldId="4266"/>
            <ac:picMk id="8" creationId="{A97E4BCE-7F99-A872-A573-CCD04BD61648}"/>
          </ac:picMkLst>
        </pc:picChg>
        <pc:picChg chg="del">
          <ac:chgData name="Anna Bragg" userId="0c77a775-6055-4465-97af-7e12247cb558" providerId="ADAL" clId="{05878D4B-3958-4EEA-9D4D-BCE5FDB331CB}" dt="2024-03-12T18:07:07.126" v="1379" actId="478"/>
          <ac:picMkLst>
            <pc:docMk/>
            <pc:sldMk cId="1446925845" sldId="4266"/>
            <ac:picMk id="9" creationId="{7F946C37-A46A-B3F8-5515-7CF58F1F99E1}"/>
          </ac:picMkLst>
        </pc:picChg>
      </pc:sldChg>
      <pc:sldChg chg="del">
        <pc:chgData name="Anna Bragg" userId="0c77a775-6055-4465-97af-7e12247cb558" providerId="ADAL" clId="{05878D4B-3958-4EEA-9D4D-BCE5FDB331CB}" dt="2024-03-12T18:07:24.652" v="1382" actId="47"/>
        <pc:sldMkLst>
          <pc:docMk/>
          <pc:sldMk cId="1331949648" sldId="4267"/>
        </pc:sldMkLst>
      </pc:sldChg>
      <pc:sldChg chg="del">
        <pc:chgData name="Anna Bragg" userId="0c77a775-6055-4465-97af-7e12247cb558" providerId="ADAL" clId="{05878D4B-3958-4EEA-9D4D-BCE5FDB331CB}" dt="2024-03-12T18:07:26.163" v="1383" actId="47"/>
        <pc:sldMkLst>
          <pc:docMk/>
          <pc:sldMk cId="2067958985" sldId="4268"/>
        </pc:sldMkLst>
      </pc:sldChg>
      <pc:sldChg chg="addSp delSp modSp mod">
        <pc:chgData name="Anna Bragg" userId="0c77a775-6055-4465-97af-7e12247cb558" providerId="ADAL" clId="{05878D4B-3958-4EEA-9D4D-BCE5FDB331CB}" dt="2024-03-12T18:36:28.416" v="1694" actId="2711"/>
        <pc:sldMkLst>
          <pc:docMk/>
          <pc:sldMk cId="1673300883" sldId="4269"/>
        </pc:sldMkLst>
        <pc:spChg chg="mod">
          <ac:chgData name="Anna Bragg" userId="0c77a775-6055-4465-97af-7e12247cb558" providerId="ADAL" clId="{05878D4B-3958-4EEA-9D4D-BCE5FDB331CB}" dt="2024-03-12T17:41:16.864" v="563" actId="20577"/>
          <ac:spMkLst>
            <pc:docMk/>
            <pc:sldMk cId="1673300883" sldId="4269"/>
            <ac:spMk id="6" creationId="{346E183B-5A90-4A23-BE07-3B23E8E4A825}"/>
          </ac:spMkLst>
        </pc:spChg>
        <pc:spChg chg="mod">
          <ac:chgData name="Anna Bragg" userId="0c77a775-6055-4465-97af-7e12247cb558" providerId="ADAL" clId="{05878D4B-3958-4EEA-9D4D-BCE5FDB331CB}" dt="2024-03-12T18:36:28.416" v="1694" actId="2711"/>
          <ac:spMkLst>
            <pc:docMk/>
            <pc:sldMk cId="1673300883" sldId="4269"/>
            <ac:spMk id="7" creationId="{41B9C56D-4FDD-49C7-8C5E-5FCDDB4579B2}"/>
          </ac:spMkLst>
        </pc:spChg>
        <pc:picChg chg="add mod">
          <ac:chgData name="Anna Bragg" userId="0c77a775-6055-4465-97af-7e12247cb558" providerId="ADAL" clId="{05878D4B-3958-4EEA-9D4D-BCE5FDB331CB}" dt="2024-03-12T18:16:05.691" v="1537"/>
          <ac:picMkLst>
            <pc:docMk/>
            <pc:sldMk cId="1673300883" sldId="4269"/>
            <ac:picMk id="4" creationId="{0EE3E26B-9FFB-64A7-2643-0E768C209C07}"/>
          </ac:picMkLst>
        </pc:picChg>
        <pc:picChg chg="del">
          <ac:chgData name="Anna Bragg" userId="0c77a775-6055-4465-97af-7e12247cb558" providerId="ADAL" clId="{05878D4B-3958-4EEA-9D4D-BCE5FDB331CB}" dt="2024-03-12T17:40:57.551" v="532" actId="478"/>
          <ac:picMkLst>
            <pc:docMk/>
            <pc:sldMk cId="1673300883" sldId="4269"/>
            <ac:picMk id="1026" creationId="{082B7A9D-B600-6FC9-D1FF-F14DB3F191B2}"/>
          </ac:picMkLst>
        </pc:picChg>
      </pc:sldChg>
      <pc:sldChg chg="addSp delSp modSp mod">
        <pc:chgData name="Anna Bragg" userId="0c77a775-6055-4465-97af-7e12247cb558" providerId="ADAL" clId="{05878D4B-3958-4EEA-9D4D-BCE5FDB331CB}" dt="2024-03-12T18:24:45.525" v="1623" actId="1076"/>
        <pc:sldMkLst>
          <pc:docMk/>
          <pc:sldMk cId="2607436869" sldId="4270"/>
        </pc:sldMkLst>
        <pc:spChg chg="mod">
          <ac:chgData name="Anna Bragg" userId="0c77a775-6055-4465-97af-7e12247cb558" providerId="ADAL" clId="{05878D4B-3958-4EEA-9D4D-BCE5FDB331CB}" dt="2024-03-12T18:09:22.619" v="1422" actId="20577"/>
          <ac:spMkLst>
            <pc:docMk/>
            <pc:sldMk cId="2607436869" sldId="4270"/>
            <ac:spMk id="6" creationId="{346E183B-5A90-4A23-BE07-3B23E8E4A825}"/>
          </ac:spMkLst>
        </pc:spChg>
        <pc:spChg chg="mod">
          <ac:chgData name="Anna Bragg" userId="0c77a775-6055-4465-97af-7e12247cb558" providerId="ADAL" clId="{05878D4B-3958-4EEA-9D4D-BCE5FDB331CB}" dt="2024-03-12T18:09:43.011" v="1429" actId="20577"/>
          <ac:spMkLst>
            <pc:docMk/>
            <pc:sldMk cId="2607436869" sldId="4270"/>
            <ac:spMk id="7" creationId="{41B9C56D-4FDD-49C7-8C5E-5FCDDB4579B2}"/>
          </ac:spMkLst>
        </pc:spChg>
        <pc:picChg chg="add mod">
          <ac:chgData name="Anna Bragg" userId="0c77a775-6055-4465-97af-7e12247cb558" providerId="ADAL" clId="{05878D4B-3958-4EEA-9D4D-BCE5FDB331CB}" dt="2024-03-12T18:24:45.525" v="1623" actId="1076"/>
          <ac:picMkLst>
            <pc:docMk/>
            <pc:sldMk cId="2607436869" sldId="4270"/>
            <ac:picMk id="4" creationId="{E525A3DD-EA93-FC6B-C67E-9617051D9168}"/>
          </ac:picMkLst>
        </pc:picChg>
        <pc:picChg chg="del">
          <ac:chgData name="Anna Bragg" userId="0c77a775-6055-4465-97af-7e12247cb558" providerId="ADAL" clId="{05878D4B-3958-4EEA-9D4D-BCE5FDB331CB}" dt="2024-03-12T18:09:41.179" v="1428" actId="478"/>
          <ac:picMkLst>
            <pc:docMk/>
            <pc:sldMk cId="2607436869" sldId="4270"/>
            <ac:picMk id="5" creationId="{A63BC925-E6B9-D197-B05C-46CB966B4BA0}"/>
          </ac:picMkLst>
        </pc:picChg>
      </pc:sldChg>
      <pc:sldChg chg="del">
        <pc:chgData name="Anna Bragg" userId="0c77a775-6055-4465-97af-7e12247cb558" providerId="ADAL" clId="{05878D4B-3958-4EEA-9D4D-BCE5FDB331CB}" dt="2024-03-12T18:10:00.091" v="1430" actId="2696"/>
        <pc:sldMkLst>
          <pc:docMk/>
          <pc:sldMk cId="1397833432" sldId="4271"/>
        </pc:sldMkLst>
      </pc:sldChg>
      <pc:sldChg chg="del">
        <pc:chgData name="Anna Bragg" userId="0c77a775-6055-4465-97af-7e12247cb558" providerId="ADAL" clId="{05878D4B-3958-4EEA-9D4D-BCE5FDB331CB}" dt="2024-03-12T18:27:32.526" v="1631" actId="2696"/>
        <pc:sldMkLst>
          <pc:docMk/>
          <pc:sldMk cId="3040009882" sldId="4272"/>
        </pc:sldMkLst>
      </pc:sldChg>
      <pc:sldChg chg="del">
        <pc:chgData name="Anna Bragg" userId="0c77a775-6055-4465-97af-7e12247cb558" providerId="ADAL" clId="{05878D4B-3958-4EEA-9D4D-BCE5FDB331CB}" dt="2024-03-12T18:27:32.526" v="1631" actId="2696"/>
        <pc:sldMkLst>
          <pc:docMk/>
          <pc:sldMk cId="2669178691" sldId="4273"/>
        </pc:sldMkLst>
      </pc:sldChg>
      <pc:sldChg chg="del">
        <pc:chgData name="Anna Bragg" userId="0c77a775-6055-4465-97af-7e12247cb558" providerId="ADAL" clId="{05878D4B-3958-4EEA-9D4D-BCE5FDB331CB}" dt="2024-03-12T18:27:32.526" v="1631" actId="2696"/>
        <pc:sldMkLst>
          <pc:docMk/>
          <pc:sldMk cId="300433931" sldId="4274"/>
        </pc:sldMkLst>
      </pc:sldChg>
      <pc:sldChg chg="del">
        <pc:chgData name="Anna Bragg" userId="0c77a775-6055-4465-97af-7e12247cb558" providerId="ADAL" clId="{05878D4B-3958-4EEA-9D4D-BCE5FDB331CB}" dt="2024-03-07T14:00:07.392" v="179" actId="2696"/>
        <pc:sldMkLst>
          <pc:docMk/>
          <pc:sldMk cId="141674166" sldId="4275"/>
        </pc:sldMkLst>
      </pc:sldChg>
      <pc:sldChg chg="del">
        <pc:chgData name="Anna Bragg" userId="0c77a775-6055-4465-97af-7e12247cb558" providerId="ADAL" clId="{05878D4B-3958-4EEA-9D4D-BCE5FDB331CB}" dt="2024-03-07T14:00:07.392" v="179" actId="2696"/>
        <pc:sldMkLst>
          <pc:docMk/>
          <pc:sldMk cId="2537396996" sldId="4276"/>
        </pc:sldMkLst>
      </pc:sldChg>
      <pc:sldChg chg="del">
        <pc:chgData name="Anna Bragg" userId="0c77a775-6055-4465-97af-7e12247cb558" providerId="ADAL" clId="{05878D4B-3958-4EEA-9D4D-BCE5FDB331CB}" dt="2024-03-07T14:00:07.392" v="179" actId="2696"/>
        <pc:sldMkLst>
          <pc:docMk/>
          <pc:sldMk cId="891450231" sldId="4277"/>
        </pc:sldMkLst>
      </pc:sldChg>
      <pc:sldChg chg="addSp delSp modSp mod">
        <pc:chgData name="Anna Bragg" userId="0c77a775-6055-4465-97af-7e12247cb558" providerId="ADAL" clId="{05878D4B-3958-4EEA-9D4D-BCE5FDB331CB}" dt="2024-03-12T18:29:49.966" v="1677" actId="207"/>
        <pc:sldMkLst>
          <pc:docMk/>
          <pc:sldMk cId="3849387713" sldId="4278"/>
        </pc:sldMkLst>
        <pc:spChg chg="add mod">
          <ac:chgData name="Anna Bragg" userId="0c77a775-6055-4465-97af-7e12247cb558" providerId="ADAL" clId="{05878D4B-3958-4EEA-9D4D-BCE5FDB331CB}" dt="2024-03-12T18:29:49.966" v="1677" actId="207"/>
          <ac:spMkLst>
            <pc:docMk/>
            <pc:sldMk cId="3849387713" sldId="4278"/>
            <ac:spMk id="2" creationId="{F5BB83D7-6B09-ED52-5F2D-FD12D53196A4}"/>
          </ac:spMkLst>
        </pc:spChg>
        <pc:spChg chg="mod">
          <ac:chgData name="Anna Bragg" userId="0c77a775-6055-4465-97af-7e12247cb558" providerId="ADAL" clId="{05878D4B-3958-4EEA-9D4D-BCE5FDB331CB}" dt="2024-03-12T18:10:10.308" v="1458" actId="20577"/>
          <ac:spMkLst>
            <pc:docMk/>
            <pc:sldMk cId="3849387713" sldId="4278"/>
            <ac:spMk id="6" creationId="{346E183B-5A90-4A23-BE07-3B23E8E4A825}"/>
          </ac:spMkLst>
        </pc:spChg>
        <pc:spChg chg="mod">
          <ac:chgData name="Anna Bragg" userId="0c77a775-6055-4465-97af-7e12247cb558" providerId="ADAL" clId="{05878D4B-3958-4EEA-9D4D-BCE5FDB331CB}" dt="2024-03-12T18:10:24.893" v="1467" actId="20577"/>
          <ac:spMkLst>
            <pc:docMk/>
            <pc:sldMk cId="3849387713" sldId="4278"/>
            <ac:spMk id="7" creationId="{41B9C56D-4FDD-49C7-8C5E-5FCDDB4579B2}"/>
          </ac:spMkLst>
        </pc:spChg>
        <pc:picChg chg="del">
          <ac:chgData name="Anna Bragg" userId="0c77a775-6055-4465-97af-7e12247cb558" providerId="ADAL" clId="{05878D4B-3958-4EEA-9D4D-BCE5FDB331CB}" dt="2024-03-12T18:10:12.036" v="1459" actId="478"/>
          <ac:picMkLst>
            <pc:docMk/>
            <pc:sldMk cId="3849387713" sldId="4278"/>
            <ac:picMk id="5" creationId="{EB3A95C3-D493-5F5B-6B24-B1A6791B485A}"/>
          </ac:picMkLst>
        </pc:picChg>
        <pc:picChg chg="add mod">
          <ac:chgData name="Anna Bragg" userId="0c77a775-6055-4465-97af-7e12247cb558" providerId="ADAL" clId="{05878D4B-3958-4EEA-9D4D-BCE5FDB331CB}" dt="2024-03-12T18:28:18.267" v="1632" actId="14100"/>
          <ac:picMkLst>
            <pc:docMk/>
            <pc:sldMk cId="3849387713" sldId="4278"/>
            <ac:picMk id="1026" creationId="{7E44D86C-2E59-1EA4-99D2-057BF93ABFA1}"/>
          </ac:picMkLst>
        </pc:picChg>
      </pc:sldChg>
      <pc:sldChg chg="addSp delSp modSp mod">
        <pc:chgData name="Anna Bragg" userId="0c77a775-6055-4465-97af-7e12247cb558" providerId="ADAL" clId="{05878D4B-3958-4EEA-9D4D-BCE5FDB331CB}" dt="2024-03-12T19:04:34.336" v="1711" actId="1076"/>
        <pc:sldMkLst>
          <pc:docMk/>
          <pc:sldMk cId="2654771817" sldId="4279"/>
        </pc:sldMkLst>
        <pc:spChg chg="mod">
          <ac:chgData name="Anna Bragg" userId="0c77a775-6055-4465-97af-7e12247cb558" providerId="ADAL" clId="{05878D4B-3958-4EEA-9D4D-BCE5FDB331CB}" dt="2024-03-12T18:10:44.773" v="1482" actId="20577"/>
          <ac:spMkLst>
            <pc:docMk/>
            <pc:sldMk cId="2654771817" sldId="4279"/>
            <ac:spMk id="6" creationId="{346E183B-5A90-4A23-BE07-3B23E8E4A825}"/>
          </ac:spMkLst>
        </pc:spChg>
        <pc:spChg chg="mod">
          <ac:chgData name="Anna Bragg" userId="0c77a775-6055-4465-97af-7e12247cb558" providerId="ADAL" clId="{05878D4B-3958-4EEA-9D4D-BCE5FDB331CB}" dt="2024-03-12T18:10:52.568" v="1486" actId="14100"/>
          <ac:spMkLst>
            <pc:docMk/>
            <pc:sldMk cId="2654771817" sldId="4279"/>
            <ac:spMk id="7" creationId="{41B9C56D-4FDD-49C7-8C5E-5FCDDB4579B2}"/>
          </ac:spMkLst>
        </pc:spChg>
        <pc:picChg chg="add mod">
          <ac:chgData name="Anna Bragg" userId="0c77a775-6055-4465-97af-7e12247cb558" providerId="ADAL" clId="{05878D4B-3958-4EEA-9D4D-BCE5FDB331CB}" dt="2024-03-12T19:04:27.630" v="1708" actId="1076"/>
          <ac:picMkLst>
            <pc:docMk/>
            <pc:sldMk cId="2654771817" sldId="4279"/>
            <ac:picMk id="4" creationId="{B265FFC6-106A-C678-B798-F3CA7257040C}"/>
          </ac:picMkLst>
        </pc:picChg>
        <pc:picChg chg="add mod">
          <ac:chgData name="Anna Bragg" userId="0c77a775-6055-4465-97af-7e12247cb558" providerId="ADAL" clId="{05878D4B-3958-4EEA-9D4D-BCE5FDB331CB}" dt="2024-03-12T19:04:34.336" v="1711" actId="1076"/>
          <ac:picMkLst>
            <pc:docMk/>
            <pc:sldMk cId="2654771817" sldId="4279"/>
            <ac:picMk id="9" creationId="{4E37F01B-3492-ED3F-111C-058B38F3CB05}"/>
          </ac:picMkLst>
        </pc:picChg>
        <pc:picChg chg="del">
          <ac:chgData name="Anna Bragg" userId="0c77a775-6055-4465-97af-7e12247cb558" providerId="ADAL" clId="{05878D4B-3958-4EEA-9D4D-BCE5FDB331CB}" dt="2024-03-12T18:10:46.429" v="1483" actId="478"/>
          <ac:picMkLst>
            <pc:docMk/>
            <pc:sldMk cId="2654771817" sldId="4279"/>
            <ac:picMk id="5122" creationId="{3778D972-E9E8-4CFC-FF55-0A7B288674DB}"/>
          </ac:picMkLst>
        </pc:picChg>
      </pc:sldChg>
      <pc:sldChg chg="addSp delSp modSp add mod">
        <pc:chgData name="Anna Bragg" userId="0c77a775-6055-4465-97af-7e12247cb558" providerId="ADAL" clId="{05878D4B-3958-4EEA-9D4D-BCE5FDB331CB}" dt="2024-03-12T18:36:32.210" v="1695" actId="2711"/>
        <pc:sldMkLst>
          <pc:docMk/>
          <pc:sldMk cId="3560293547" sldId="4280"/>
        </pc:sldMkLst>
        <pc:spChg chg="mod">
          <ac:chgData name="Anna Bragg" userId="0c77a775-6055-4465-97af-7e12247cb558" providerId="ADAL" clId="{05878D4B-3958-4EEA-9D4D-BCE5FDB331CB}" dt="2024-03-12T17:41:34.624" v="571" actId="20577"/>
          <ac:spMkLst>
            <pc:docMk/>
            <pc:sldMk cId="3560293547" sldId="4280"/>
            <ac:spMk id="6" creationId="{5717B329-F08C-120C-DC9F-1B4408E86D0B}"/>
          </ac:spMkLst>
        </pc:spChg>
        <pc:spChg chg="mod">
          <ac:chgData name="Anna Bragg" userId="0c77a775-6055-4465-97af-7e12247cb558" providerId="ADAL" clId="{05878D4B-3958-4EEA-9D4D-BCE5FDB331CB}" dt="2024-03-12T18:36:32.210" v="1695" actId="2711"/>
          <ac:spMkLst>
            <pc:docMk/>
            <pc:sldMk cId="3560293547" sldId="4280"/>
            <ac:spMk id="7" creationId="{E9B1E09B-F8B3-12DD-CCF3-CC2458F8ECA5}"/>
          </ac:spMkLst>
        </pc:spChg>
        <pc:picChg chg="add del mod">
          <ac:chgData name="Anna Bragg" userId="0c77a775-6055-4465-97af-7e12247cb558" providerId="ADAL" clId="{05878D4B-3958-4EEA-9D4D-BCE5FDB331CB}" dt="2024-03-12T18:16:00.753" v="1535" actId="21"/>
          <ac:picMkLst>
            <pc:docMk/>
            <pc:sldMk cId="3560293547" sldId="4280"/>
            <ac:picMk id="4" creationId="{0EE3E26B-9FFB-64A7-2643-0E768C209C07}"/>
          </ac:picMkLst>
        </pc:picChg>
        <pc:picChg chg="add mod">
          <ac:chgData name="Anna Bragg" userId="0c77a775-6055-4465-97af-7e12247cb558" providerId="ADAL" clId="{05878D4B-3958-4EEA-9D4D-BCE5FDB331CB}" dt="2024-03-12T18:16:57.254" v="1540" actId="1076"/>
          <ac:picMkLst>
            <pc:docMk/>
            <pc:sldMk cId="3560293547" sldId="4280"/>
            <ac:picMk id="9" creationId="{6CD56002-C9FA-EDA4-88E7-5BAFDB9DAB16}"/>
          </ac:picMkLst>
        </pc:picChg>
      </pc:sldChg>
      <pc:sldChg chg="addSp modSp add mod">
        <pc:chgData name="Anna Bragg" userId="0c77a775-6055-4465-97af-7e12247cb558" providerId="ADAL" clId="{05878D4B-3958-4EEA-9D4D-BCE5FDB331CB}" dt="2024-03-12T18:14:16.730" v="1527" actId="14100"/>
        <pc:sldMkLst>
          <pc:docMk/>
          <pc:sldMk cId="840885914" sldId="4281"/>
        </pc:sldMkLst>
        <pc:spChg chg="mod">
          <ac:chgData name="Anna Bragg" userId="0c77a775-6055-4465-97af-7e12247cb558" providerId="ADAL" clId="{05878D4B-3958-4EEA-9D4D-BCE5FDB331CB}" dt="2024-03-12T17:42:46.022" v="630"/>
          <ac:spMkLst>
            <pc:docMk/>
            <pc:sldMk cId="840885914" sldId="4281"/>
            <ac:spMk id="6" creationId="{A5E6A88A-DE25-5F97-8F44-C7D328FE50B4}"/>
          </ac:spMkLst>
        </pc:spChg>
        <pc:spChg chg="mod">
          <ac:chgData name="Anna Bragg" userId="0c77a775-6055-4465-97af-7e12247cb558" providerId="ADAL" clId="{05878D4B-3958-4EEA-9D4D-BCE5FDB331CB}" dt="2024-03-12T18:14:16.730" v="1527" actId="14100"/>
          <ac:spMkLst>
            <pc:docMk/>
            <pc:sldMk cId="840885914" sldId="4281"/>
            <ac:spMk id="7" creationId="{B1AC9A0B-9273-F6B9-C49E-6BB7BD1CBCC3}"/>
          </ac:spMkLst>
        </pc:spChg>
        <pc:picChg chg="add mod">
          <ac:chgData name="Anna Bragg" userId="0c77a775-6055-4465-97af-7e12247cb558" providerId="ADAL" clId="{05878D4B-3958-4EEA-9D4D-BCE5FDB331CB}" dt="2024-03-12T18:14:13.431" v="1526" actId="14100"/>
          <ac:picMkLst>
            <pc:docMk/>
            <pc:sldMk cId="840885914" sldId="4281"/>
            <ac:picMk id="4" creationId="{C4593CAC-99DC-8943-8B60-0C17A6FB1E5D}"/>
          </ac:picMkLst>
        </pc:picChg>
      </pc:sldChg>
      <pc:sldChg chg="modSp add mod">
        <pc:chgData name="Anna Bragg" userId="0c77a775-6055-4465-97af-7e12247cb558" providerId="ADAL" clId="{05878D4B-3958-4EEA-9D4D-BCE5FDB331CB}" dt="2024-03-12T18:36:51.401" v="1697" actId="2711"/>
        <pc:sldMkLst>
          <pc:docMk/>
          <pc:sldMk cId="622465162" sldId="4282"/>
        </pc:sldMkLst>
        <pc:spChg chg="mod">
          <ac:chgData name="Anna Bragg" userId="0c77a775-6055-4465-97af-7e12247cb558" providerId="ADAL" clId="{05878D4B-3958-4EEA-9D4D-BCE5FDB331CB}" dt="2024-03-12T17:46:16.408" v="821" actId="20577"/>
          <ac:spMkLst>
            <pc:docMk/>
            <pc:sldMk cId="622465162" sldId="4282"/>
            <ac:spMk id="6" creationId="{9CC172AC-7076-6CA1-7894-79192DF5505B}"/>
          </ac:spMkLst>
        </pc:spChg>
        <pc:spChg chg="mod">
          <ac:chgData name="Anna Bragg" userId="0c77a775-6055-4465-97af-7e12247cb558" providerId="ADAL" clId="{05878D4B-3958-4EEA-9D4D-BCE5FDB331CB}" dt="2024-03-12T18:36:51.401" v="1697" actId="2711"/>
          <ac:spMkLst>
            <pc:docMk/>
            <pc:sldMk cId="622465162" sldId="4282"/>
            <ac:spMk id="7" creationId="{C7F9BEE2-2972-6694-5622-1B6AE6CF6C37}"/>
          </ac:spMkLst>
        </pc:spChg>
      </pc:sldChg>
      <pc:sldChg chg="modSp add mod">
        <pc:chgData name="Anna Bragg" userId="0c77a775-6055-4465-97af-7e12247cb558" providerId="ADAL" clId="{05878D4B-3958-4EEA-9D4D-BCE5FDB331CB}" dt="2024-03-12T18:11:39.255" v="1504" actId="20577"/>
        <pc:sldMkLst>
          <pc:docMk/>
          <pc:sldMk cId="2960730089" sldId="4283"/>
        </pc:sldMkLst>
        <pc:spChg chg="mod">
          <ac:chgData name="Anna Bragg" userId="0c77a775-6055-4465-97af-7e12247cb558" providerId="ADAL" clId="{05878D4B-3958-4EEA-9D4D-BCE5FDB331CB}" dt="2024-03-12T17:43:22.891" v="635"/>
          <ac:spMkLst>
            <pc:docMk/>
            <pc:sldMk cId="2960730089" sldId="4283"/>
            <ac:spMk id="6" creationId="{A4691867-D308-ED91-871F-44F40B058E7F}"/>
          </ac:spMkLst>
        </pc:spChg>
        <pc:spChg chg="mod">
          <ac:chgData name="Anna Bragg" userId="0c77a775-6055-4465-97af-7e12247cb558" providerId="ADAL" clId="{05878D4B-3958-4EEA-9D4D-BCE5FDB331CB}" dt="2024-03-12T18:11:39.255" v="1504" actId="20577"/>
          <ac:spMkLst>
            <pc:docMk/>
            <pc:sldMk cId="2960730089" sldId="4283"/>
            <ac:spMk id="7" creationId="{9DB10ABD-BC12-823B-1501-50C97CD2D265}"/>
          </ac:spMkLst>
        </pc:spChg>
      </pc:sldChg>
      <pc:sldChg chg="modSp add mod">
        <pc:chgData name="Anna Bragg" userId="0c77a775-6055-4465-97af-7e12247cb558" providerId="ADAL" clId="{05878D4B-3958-4EEA-9D4D-BCE5FDB331CB}" dt="2024-03-12T18:36:16.347" v="1692" actId="2711"/>
        <pc:sldMkLst>
          <pc:docMk/>
          <pc:sldMk cId="3075632208" sldId="4284"/>
        </pc:sldMkLst>
        <pc:spChg chg="mod">
          <ac:chgData name="Anna Bragg" userId="0c77a775-6055-4465-97af-7e12247cb558" providerId="ADAL" clId="{05878D4B-3958-4EEA-9D4D-BCE5FDB331CB}" dt="2024-03-12T17:44:21.405" v="664" actId="20577"/>
          <ac:spMkLst>
            <pc:docMk/>
            <pc:sldMk cId="3075632208" sldId="4284"/>
            <ac:spMk id="6" creationId="{6763FE09-4E27-259D-B80A-760CC70F2A7D}"/>
          </ac:spMkLst>
        </pc:spChg>
        <pc:spChg chg="mod">
          <ac:chgData name="Anna Bragg" userId="0c77a775-6055-4465-97af-7e12247cb558" providerId="ADAL" clId="{05878D4B-3958-4EEA-9D4D-BCE5FDB331CB}" dt="2024-03-12T18:36:16.347" v="1692" actId="2711"/>
          <ac:spMkLst>
            <pc:docMk/>
            <pc:sldMk cId="3075632208" sldId="4284"/>
            <ac:spMk id="7" creationId="{5EF24647-1AF4-30E1-1056-985A14F46795}"/>
          </ac:spMkLst>
        </pc:spChg>
      </pc:sldChg>
      <pc:sldChg chg="modSp add mod">
        <pc:chgData name="Anna Bragg" userId="0c77a775-6055-4465-97af-7e12247cb558" providerId="ADAL" clId="{05878D4B-3958-4EEA-9D4D-BCE5FDB331CB}" dt="2024-03-12T18:37:00.283" v="1698" actId="2711"/>
        <pc:sldMkLst>
          <pc:docMk/>
          <pc:sldMk cId="842315779" sldId="4285"/>
        </pc:sldMkLst>
        <pc:spChg chg="mod">
          <ac:chgData name="Anna Bragg" userId="0c77a775-6055-4465-97af-7e12247cb558" providerId="ADAL" clId="{05878D4B-3958-4EEA-9D4D-BCE5FDB331CB}" dt="2024-03-12T18:37:00.283" v="1698" actId="2711"/>
          <ac:spMkLst>
            <pc:docMk/>
            <pc:sldMk cId="842315779" sldId="4285"/>
            <ac:spMk id="7" creationId="{ED6A85BD-29EF-4E04-4EAC-48D229D51860}"/>
          </ac:spMkLst>
        </pc:spChg>
      </pc:sldChg>
      <pc:sldChg chg="addSp modSp add mod ord">
        <pc:chgData name="Anna Bragg" userId="0c77a775-6055-4465-97af-7e12247cb558" providerId="ADAL" clId="{05878D4B-3958-4EEA-9D4D-BCE5FDB331CB}" dt="2024-03-12T18:37:30.873" v="1700"/>
        <pc:sldMkLst>
          <pc:docMk/>
          <pc:sldMk cId="4138912158" sldId="4286"/>
        </pc:sldMkLst>
        <pc:spChg chg="mod">
          <ac:chgData name="Anna Bragg" userId="0c77a775-6055-4465-97af-7e12247cb558" providerId="ADAL" clId="{05878D4B-3958-4EEA-9D4D-BCE5FDB331CB}" dt="2024-03-12T17:52:58.277" v="984" actId="20577"/>
          <ac:spMkLst>
            <pc:docMk/>
            <pc:sldMk cId="4138912158" sldId="4286"/>
            <ac:spMk id="6" creationId="{5E68113A-1B3A-FCF1-EAD6-2DA02CF44DB9}"/>
          </ac:spMkLst>
        </pc:spChg>
        <pc:spChg chg="mod">
          <ac:chgData name="Anna Bragg" userId="0c77a775-6055-4465-97af-7e12247cb558" providerId="ADAL" clId="{05878D4B-3958-4EEA-9D4D-BCE5FDB331CB}" dt="2024-03-12T17:53:15.357" v="1062" actId="20577"/>
          <ac:spMkLst>
            <pc:docMk/>
            <pc:sldMk cId="4138912158" sldId="4286"/>
            <ac:spMk id="7" creationId="{C4CFA546-D37D-F8A1-0F97-6D086AEEB7F8}"/>
          </ac:spMkLst>
        </pc:spChg>
        <pc:picChg chg="add mod">
          <ac:chgData name="Anna Bragg" userId="0c77a775-6055-4465-97af-7e12247cb558" providerId="ADAL" clId="{05878D4B-3958-4EEA-9D4D-BCE5FDB331CB}" dt="2024-03-12T18:21:14.719" v="1613" actId="1076"/>
          <ac:picMkLst>
            <pc:docMk/>
            <pc:sldMk cId="4138912158" sldId="4286"/>
            <ac:picMk id="4" creationId="{C3279189-87AA-7EDD-6722-AA470C16FA11}"/>
          </ac:picMkLst>
        </pc:picChg>
      </pc:sldChg>
      <pc:sldChg chg="addSp delSp modSp add mod">
        <pc:chgData name="Anna Bragg" userId="0c77a775-6055-4465-97af-7e12247cb558" providerId="ADAL" clId="{05878D4B-3958-4EEA-9D4D-BCE5FDB331CB}" dt="2024-03-12T17:56:44.932" v="1137" actId="27636"/>
        <pc:sldMkLst>
          <pc:docMk/>
          <pc:sldMk cId="2896175893" sldId="4287"/>
        </pc:sldMkLst>
        <pc:spChg chg="mod">
          <ac:chgData name="Anna Bragg" userId="0c77a775-6055-4465-97af-7e12247cb558" providerId="ADAL" clId="{05878D4B-3958-4EEA-9D4D-BCE5FDB331CB}" dt="2024-03-12T17:54:05.576" v="1067"/>
          <ac:spMkLst>
            <pc:docMk/>
            <pc:sldMk cId="2896175893" sldId="4287"/>
            <ac:spMk id="6" creationId="{29B2E8A4-8190-416A-78FB-050C85B3561C}"/>
          </ac:spMkLst>
        </pc:spChg>
        <pc:spChg chg="mod">
          <ac:chgData name="Anna Bragg" userId="0c77a775-6055-4465-97af-7e12247cb558" providerId="ADAL" clId="{05878D4B-3958-4EEA-9D4D-BCE5FDB331CB}" dt="2024-03-12T17:56:44.932" v="1137" actId="27636"/>
          <ac:spMkLst>
            <pc:docMk/>
            <pc:sldMk cId="2896175893" sldId="4287"/>
            <ac:spMk id="7" creationId="{627B8852-6E4D-3F77-3F84-0247D7415CFD}"/>
          </ac:spMkLst>
        </pc:spChg>
        <pc:spChg chg="add mod">
          <ac:chgData name="Anna Bragg" userId="0c77a775-6055-4465-97af-7e12247cb558" providerId="ADAL" clId="{05878D4B-3958-4EEA-9D4D-BCE5FDB331CB}" dt="2024-03-12T17:56:35.716" v="1135" actId="27636"/>
          <ac:spMkLst>
            <pc:docMk/>
            <pc:sldMk cId="2896175893" sldId="4287"/>
            <ac:spMk id="9" creationId="{75823F8A-C442-58C0-A464-31C53B222180}"/>
          </ac:spMkLst>
        </pc:spChg>
        <pc:picChg chg="del">
          <ac:chgData name="Anna Bragg" userId="0c77a775-6055-4465-97af-7e12247cb558" providerId="ADAL" clId="{05878D4B-3958-4EEA-9D4D-BCE5FDB331CB}" dt="2024-03-12T17:54:17.399" v="1069" actId="478"/>
          <ac:picMkLst>
            <pc:docMk/>
            <pc:sldMk cId="2896175893" sldId="4287"/>
            <ac:picMk id="4" creationId="{D71F8C5A-3A48-6AD4-3F8A-6CD2B486FF27}"/>
          </ac:picMkLst>
        </pc:picChg>
        <pc:picChg chg="add mod">
          <ac:chgData name="Anna Bragg" userId="0c77a775-6055-4465-97af-7e12247cb558" providerId="ADAL" clId="{05878D4B-3958-4EEA-9D4D-BCE5FDB331CB}" dt="2024-03-12T17:55:21.872" v="1115" actId="1076"/>
          <ac:picMkLst>
            <pc:docMk/>
            <pc:sldMk cId="2896175893" sldId="4287"/>
            <ac:picMk id="5" creationId="{D1E10AF6-F729-B173-D121-D1244261FB2E}"/>
          </ac:picMkLst>
        </pc:picChg>
      </pc:sldChg>
      <pc:sldChg chg="addSp delSp modSp add mod">
        <pc:chgData name="Anna Bragg" userId="0c77a775-6055-4465-97af-7e12247cb558" providerId="ADAL" clId="{05878D4B-3958-4EEA-9D4D-BCE5FDB331CB}" dt="2024-03-12T18:22:16.748" v="1617" actId="14100"/>
        <pc:sldMkLst>
          <pc:docMk/>
          <pc:sldMk cId="2352794961" sldId="4288"/>
        </pc:sldMkLst>
        <pc:spChg chg="mod">
          <ac:chgData name="Anna Bragg" userId="0c77a775-6055-4465-97af-7e12247cb558" providerId="ADAL" clId="{05878D4B-3958-4EEA-9D4D-BCE5FDB331CB}" dt="2024-03-12T18:01:08.499" v="1221" actId="20577"/>
          <ac:spMkLst>
            <pc:docMk/>
            <pc:sldMk cId="2352794961" sldId="4288"/>
            <ac:spMk id="6" creationId="{48CD85FA-01DE-9E7D-9956-F4DC754BC988}"/>
          </ac:spMkLst>
        </pc:spChg>
        <pc:spChg chg="mod">
          <ac:chgData name="Anna Bragg" userId="0c77a775-6055-4465-97af-7e12247cb558" providerId="ADAL" clId="{05878D4B-3958-4EEA-9D4D-BCE5FDB331CB}" dt="2024-03-12T18:22:16.748" v="1617" actId="14100"/>
          <ac:spMkLst>
            <pc:docMk/>
            <pc:sldMk cId="2352794961" sldId="4288"/>
            <ac:spMk id="7" creationId="{74D3AD6A-64B4-3018-D633-88B9EC8067B8}"/>
          </ac:spMkLst>
        </pc:spChg>
        <pc:spChg chg="del">
          <ac:chgData name="Anna Bragg" userId="0c77a775-6055-4465-97af-7e12247cb558" providerId="ADAL" clId="{05878D4B-3958-4EEA-9D4D-BCE5FDB331CB}" dt="2024-03-12T17:57:13.861" v="1148" actId="478"/>
          <ac:spMkLst>
            <pc:docMk/>
            <pc:sldMk cId="2352794961" sldId="4288"/>
            <ac:spMk id="9" creationId="{9759B7D2-B28D-4D5D-E35E-2CBEF62E5AB7}"/>
          </ac:spMkLst>
        </pc:spChg>
        <pc:picChg chg="add del mod">
          <ac:chgData name="Anna Bragg" userId="0c77a775-6055-4465-97af-7e12247cb558" providerId="ADAL" clId="{05878D4B-3958-4EEA-9D4D-BCE5FDB331CB}" dt="2024-03-12T18:01:25.884" v="1233" actId="478"/>
          <ac:picMkLst>
            <pc:docMk/>
            <pc:sldMk cId="2352794961" sldId="4288"/>
            <ac:picMk id="4" creationId="{86E17EC9-2896-B037-67E0-ED3E359EE143}"/>
          </ac:picMkLst>
        </pc:picChg>
        <pc:picChg chg="del">
          <ac:chgData name="Anna Bragg" userId="0c77a775-6055-4465-97af-7e12247cb558" providerId="ADAL" clId="{05878D4B-3958-4EEA-9D4D-BCE5FDB331CB}" dt="2024-03-12T17:57:11.988" v="1147" actId="478"/>
          <ac:picMkLst>
            <pc:docMk/>
            <pc:sldMk cId="2352794961" sldId="4288"/>
            <ac:picMk id="5" creationId="{CB5B1FEF-9B95-260F-2410-546463C876EE}"/>
          </ac:picMkLst>
        </pc:picChg>
        <pc:picChg chg="add mod">
          <ac:chgData name="Anna Bragg" userId="0c77a775-6055-4465-97af-7e12247cb558" providerId="ADAL" clId="{05878D4B-3958-4EEA-9D4D-BCE5FDB331CB}" dt="2024-03-12T18:22:14.004" v="1616" actId="1076"/>
          <ac:picMkLst>
            <pc:docMk/>
            <pc:sldMk cId="2352794961" sldId="4288"/>
            <ac:picMk id="11" creationId="{EB93D997-66E8-6B10-4D85-853547800EC9}"/>
          </ac:picMkLst>
        </pc:picChg>
      </pc:sldChg>
      <pc:sldChg chg="add">
        <pc:chgData name="Anna Bragg" userId="0c77a775-6055-4465-97af-7e12247cb558" providerId="ADAL" clId="{05878D4B-3958-4EEA-9D4D-BCE5FDB331CB}" dt="2024-03-12T17:59:07.016" v="1189" actId="2890"/>
        <pc:sldMkLst>
          <pc:docMk/>
          <pc:sldMk cId="3551442416" sldId="4289"/>
        </pc:sldMkLst>
      </pc:sldChg>
      <pc:sldChg chg="addSp modSp add mod">
        <pc:chgData name="Anna Bragg" userId="0c77a775-6055-4465-97af-7e12247cb558" providerId="ADAL" clId="{05878D4B-3958-4EEA-9D4D-BCE5FDB331CB}" dt="2024-03-12T18:03:37.815" v="1306" actId="1076"/>
        <pc:sldMkLst>
          <pc:docMk/>
          <pc:sldMk cId="815435235" sldId="4290"/>
        </pc:sldMkLst>
        <pc:spChg chg="mod">
          <ac:chgData name="Anna Bragg" userId="0c77a775-6055-4465-97af-7e12247cb558" providerId="ADAL" clId="{05878D4B-3958-4EEA-9D4D-BCE5FDB331CB}" dt="2024-03-12T18:02:22.301" v="1271" actId="20577"/>
          <ac:spMkLst>
            <pc:docMk/>
            <pc:sldMk cId="815435235" sldId="4290"/>
            <ac:spMk id="6" creationId="{D8727156-0A24-9323-5A38-7FEF89589C78}"/>
          </ac:spMkLst>
        </pc:spChg>
        <pc:spChg chg="mod">
          <ac:chgData name="Anna Bragg" userId="0c77a775-6055-4465-97af-7e12247cb558" providerId="ADAL" clId="{05878D4B-3958-4EEA-9D4D-BCE5FDB331CB}" dt="2024-03-12T18:03:32.231" v="1302" actId="14100"/>
          <ac:spMkLst>
            <pc:docMk/>
            <pc:sldMk cId="815435235" sldId="4290"/>
            <ac:spMk id="7" creationId="{A4D0A9EF-FC72-8EE7-9BE6-09DD449582D6}"/>
          </ac:spMkLst>
        </pc:spChg>
        <pc:picChg chg="add mod">
          <ac:chgData name="Anna Bragg" userId="0c77a775-6055-4465-97af-7e12247cb558" providerId="ADAL" clId="{05878D4B-3958-4EEA-9D4D-BCE5FDB331CB}" dt="2024-03-12T18:03:37.815" v="1306" actId="1076"/>
          <ac:picMkLst>
            <pc:docMk/>
            <pc:sldMk cId="815435235" sldId="4290"/>
            <ac:picMk id="4" creationId="{6E61F7C2-61CB-8697-D388-6E34E65996B3}"/>
          </ac:picMkLst>
        </pc:picChg>
      </pc:sldChg>
      <pc:sldChg chg="delSp modSp add mod">
        <pc:chgData name="Anna Bragg" userId="0c77a775-6055-4465-97af-7e12247cb558" providerId="ADAL" clId="{05878D4B-3958-4EEA-9D4D-BCE5FDB331CB}" dt="2024-03-12T18:05:59.277" v="1377" actId="20577"/>
        <pc:sldMkLst>
          <pc:docMk/>
          <pc:sldMk cId="4262988475" sldId="4291"/>
        </pc:sldMkLst>
        <pc:spChg chg="mod">
          <ac:chgData name="Anna Bragg" userId="0c77a775-6055-4465-97af-7e12247cb558" providerId="ADAL" clId="{05878D4B-3958-4EEA-9D4D-BCE5FDB331CB}" dt="2024-03-12T18:03:53.545" v="1317" actId="20577"/>
          <ac:spMkLst>
            <pc:docMk/>
            <pc:sldMk cId="4262988475" sldId="4291"/>
            <ac:spMk id="6" creationId="{09699315-DD96-70C2-4D9A-A0CA6707C4EF}"/>
          </ac:spMkLst>
        </pc:spChg>
        <pc:spChg chg="mod">
          <ac:chgData name="Anna Bragg" userId="0c77a775-6055-4465-97af-7e12247cb558" providerId="ADAL" clId="{05878D4B-3958-4EEA-9D4D-BCE5FDB331CB}" dt="2024-03-12T18:05:59.277" v="1377" actId="20577"/>
          <ac:spMkLst>
            <pc:docMk/>
            <pc:sldMk cId="4262988475" sldId="4291"/>
            <ac:spMk id="7" creationId="{E10AB568-ACAD-324C-FEB0-E0CCB2616E49}"/>
          </ac:spMkLst>
        </pc:spChg>
        <pc:picChg chg="del">
          <ac:chgData name="Anna Bragg" userId="0c77a775-6055-4465-97af-7e12247cb558" providerId="ADAL" clId="{05878D4B-3958-4EEA-9D4D-BCE5FDB331CB}" dt="2024-03-12T18:05:09.690" v="1320" actId="478"/>
          <ac:picMkLst>
            <pc:docMk/>
            <pc:sldMk cId="4262988475" sldId="4291"/>
            <ac:picMk id="4" creationId="{9F9A72FE-0B5E-52A9-117C-5D23119039F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518FD-F70D-4789-818B-D6558DB55F53}"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4B988-B555-4983-8005-6C6FCAF96C42}" type="slidenum">
              <a:rPr lang="en-US" smtClean="0"/>
              <a:t>‹#›</a:t>
            </a:fld>
            <a:endParaRPr lang="en-US"/>
          </a:p>
        </p:txBody>
      </p:sp>
    </p:spTree>
    <p:extLst>
      <p:ext uri="{BB962C8B-B14F-4D97-AF65-F5344CB8AC3E}">
        <p14:creationId xmlns:p14="http://schemas.microsoft.com/office/powerpoint/2010/main" val="311359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53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48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Prayer before Meetings</a:t>
            </a:r>
            <a:endParaRPr lang="en-US"/>
          </a:p>
          <a:p>
            <a:r>
              <a:rPr lang="en-US"/>
              <a:t>Heavenly Father, as we enter into this meeting, we bring your presence with us.  We speak your peace, your grace, your mercy, and your perfect order.  We acknowledge your power over all that will be spoken, thought, discussed, decided, and done during our meeting.</a:t>
            </a:r>
          </a:p>
          <a:p>
            <a:r>
              <a:rPr lang="en-US"/>
              <a:t>Lord, we thank you for the gifts you have given to us and we commit to using them responsibly in your honor.  Give us a fresh supply of strength and compassion to do our job.  Anoint our plans, ideas, and energies so that even our smallest accomplishment may bring you glory.</a:t>
            </a:r>
          </a:p>
          <a:p>
            <a:r>
              <a:rPr lang="en-US"/>
              <a:t>Lord, when we are confused, guide us, when we are anxious, comfort us, and when we are tired, infuse with the fire of the Holy Spirit.   </a:t>
            </a:r>
          </a:p>
          <a:p>
            <a:r>
              <a:rPr lang="en-US"/>
              <a:t>May the work that we do and the way we do it bring faith, joy, and hope to all of those we serve today and every day.</a:t>
            </a:r>
          </a:p>
          <a:p>
            <a:r>
              <a:rPr lang="en-US"/>
              <a:t>We ask this through your son, Jesus Christ.</a:t>
            </a:r>
          </a:p>
          <a:p>
            <a:r>
              <a:rPr lang="en-US"/>
              <a:t>Amen.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0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962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25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8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Prayer before Meetings</a:t>
            </a:r>
            <a:endParaRPr lang="en-US"/>
          </a:p>
          <a:p>
            <a:r>
              <a:rPr lang="en-US"/>
              <a:t>Heavenly Father, as we enter into this meeting, we bring your presence with us.  We speak your peace, your grace, your mercy, and your perfect order.  We acknowledge your power over all that will be spoken, thought, discussed, decided, and done during our meeting.</a:t>
            </a:r>
          </a:p>
          <a:p>
            <a:r>
              <a:rPr lang="en-US"/>
              <a:t>Lord, we thank you for the gifts you have given to us and we commit to using them responsibly in your honor.  Give us a fresh supply of strength and compassion to do our job.  Anoint our plans, ideas, and energies so that even our smallest accomplishment may bring you glory.</a:t>
            </a:r>
          </a:p>
          <a:p>
            <a:r>
              <a:rPr lang="en-US"/>
              <a:t>Lord, when we are confused, guide us, when we are anxious, comfort us, and when we are tired, infuse with the fire of the Holy Spirit.   </a:t>
            </a:r>
          </a:p>
          <a:p>
            <a:r>
              <a:rPr lang="en-US"/>
              <a:t>May the work that we do and the way we do it bring faith, joy, and hope to all of those we serve today and every day.</a:t>
            </a:r>
          </a:p>
          <a:p>
            <a:r>
              <a:rPr lang="en-US"/>
              <a:t>We ask this through your son, Jesus Christ.</a:t>
            </a:r>
          </a:p>
          <a:p>
            <a:r>
              <a:rPr lang="en-US"/>
              <a:t>Amen.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9E05D-5BA3-40DA-AC92-0D578BBC2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90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A311-1804-57B1-D049-5B7129CC3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D82FC-0F8D-39AF-9CC2-BC899BF25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88095-9F8B-6388-7CFD-6A46300D74E9}"/>
              </a:ext>
            </a:extLst>
          </p:cNvPr>
          <p:cNvSpPr>
            <a:spLocks noGrp="1"/>
          </p:cNvSpPr>
          <p:nvPr>
            <p:ph type="dt" sz="half" idx="10"/>
          </p:nvPr>
        </p:nvSpPr>
        <p:spPr/>
        <p:txBody>
          <a:bodyPr/>
          <a:lstStyle/>
          <a:p>
            <a:fld id="{AC0E88F6-5EA9-41B8-8CE3-90A43286CF34}" type="datetimeFigureOut">
              <a:rPr lang="en-US" smtClean="0"/>
              <a:t>3/8/2024</a:t>
            </a:fld>
            <a:endParaRPr lang="en-US"/>
          </a:p>
        </p:txBody>
      </p:sp>
      <p:sp>
        <p:nvSpPr>
          <p:cNvPr id="5" name="Footer Placeholder 4">
            <a:extLst>
              <a:ext uri="{FF2B5EF4-FFF2-40B4-BE49-F238E27FC236}">
                <a16:creationId xmlns:a16="http://schemas.microsoft.com/office/drawing/2014/main" id="{51DDD0CC-528B-BF9D-0256-DD789F6AA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E2C05-B138-EA3C-E28F-E2B6AD5F1D22}"/>
              </a:ext>
            </a:extLst>
          </p:cNvPr>
          <p:cNvSpPr>
            <a:spLocks noGrp="1"/>
          </p:cNvSpPr>
          <p:nvPr>
            <p:ph type="sldNum" sz="quarter" idx="12"/>
          </p:nvPr>
        </p:nvSpPr>
        <p:spPr/>
        <p:txBody>
          <a:bodyPr/>
          <a:lstStyle/>
          <a:p>
            <a:fld id="{F91038B8-1872-4AF0-9C3B-4328A7013DFE}" type="slidenum">
              <a:rPr lang="en-US" smtClean="0"/>
              <a:t>‹#›</a:t>
            </a:fld>
            <a:endParaRPr lang="en-US"/>
          </a:p>
        </p:txBody>
      </p:sp>
    </p:spTree>
    <p:extLst>
      <p:ext uri="{BB962C8B-B14F-4D97-AF65-F5344CB8AC3E}">
        <p14:creationId xmlns:p14="http://schemas.microsoft.com/office/powerpoint/2010/main" val="310827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B7C71-F22D-C444-59D5-3F71829BF579}"/>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3" name="Footer Placeholder 2">
            <a:extLst>
              <a:ext uri="{FF2B5EF4-FFF2-40B4-BE49-F238E27FC236}">
                <a16:creationId xmlns:a16="http://schemas.microsoft.com/office/drawing/2014/main" id="{27ACCB65-44AE-BEFB-5488-8FECF5D5C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8953C5-04BF-9586-6D11-B59AA7CF5B61}"/>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105251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1210-008F-180C-3053-9A49A9B944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D57966-98F5-F210-FC99-F550B85F1F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0CD175-9BD8-3B67-8278-52F7FFF54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844CE-8BF4-D76E-F333-8C01707C30CC}"/>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6" name="Footer Placeholder 5">
            <a:extLst>
              <a:ext uri="{FF2B5EF4-FFF2-40B4-BE49-F238E27FC236}">
                <a16:creationId xmlns:a16="http://schemas.microsoft.com/office/drawing/2014/main" id="{5DA3ABDF-C62E-B7A2-5FE0-B888733A3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4275D-67FD-D856-2F75-A817250E93A3}"/>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098808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8D795-E0D2-F5E5-8824-36BBB7C8A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5FE6E-CD7D-4527-2621-03D2DD0EF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1CF0C-AA24-4581-0F8C-8142C48D64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D7D8D-9CA2-CF88-8AF5-5D57F1FF4780}"/>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6" name="Footer Placeholder 5">
            <a:extLst>
              <a:ext uri="{FF2B5EF4-FFF2-40B4-BE49-F238E27FC236}">
                <a16:creationId xmlns:a16="http://schemas.microsoft.com/office/drawing/2014/main" id="{95765B67-DCA5-49D2-FB5E-98BF64FD2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9053F-6CF2-495F-76A3-7BFBD6EA157C}"/>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918960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0824-1EC8-085B-1118-4810873D7A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6FE7CA-2A93-C1DD-CF5A-EC7A16EBFA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41D73-9803-D7CF-92A8-5C456D055D5E}"/>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5" name="Footer Placeholder 4">
            <a:extLst>
              <a:ext uri="{FF2B5EF4-FFF2-40B4-BE49-F238E27FC236}">
                <a16:creationId xmlns:a16="http://schemas.microsoft.com/office/drawing/2014/main" id="{5E3DA224-35C3-AA9C-1AFC-711A104CC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29341-F408-B60A-92B7-051AEEAB84D4}"/>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842063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70CC8-D66B-847D-B260-88542F9F38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2427C-84EA-2432-56EF-6EE950AB54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7833B-CE71-982E-B2EA-6E5C327F9D46}"/>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5" name="Footer Placeholder 4">
            <a:extLst>
              <a:ext uri="{FF2B5EF4-FFF2-40B4-BE49-F238E27FC236}">
                <a16:creationId xmlns:a16="http://schemas.microsoft.com/office/drawing/2014/main" id="{6CB4BBA2-7063-E029-0105-782F6D3B3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0C1A4-9DC4-B64A-D1AE-645D4E4B280E}"/>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9292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62B3-C64C-8A46-8426-BC61D021D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31A090-8CAA-8D9E-D021-09EF831C8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25CE6-82CA-E658-EF25-CD25D9D28D47}"/>
              </a:ext>
            </a:extLst>
          </p:cNvPr>
          <p:cNvSpPr>
            <a:spLocks noGrp="1"/>
          </p:cNvSpPr>
          <p:nvPr>
            <p:ph type="dt" sz="half" idx="10"/>
          </p:nvPr>
        </p:nvSpPr>
        <p:spPr/>
        <p:txBody>
          <a:bodyPr/>
          <a:lstStyle/>
          <a:p>
            <a:fld id="{AC0E88F6-5EA9-41B8-8CE3-90A43286CF34}" type="datetimeFigureOut">
              <a:rPr lang="en-US" smtClean="0"/>
              <a:t>3/8/2024</a:t>
            </a:fld>
            <a:endParaRPr lang="en-US"/>
          </a:p>
        </p:txBody>
      </p:sp>
      <p:sp>
        <p:nvSpPr>
          <p:cNvPr id="5" name="Footer Placeholder 4">
            <a:extLst>
              <a:ext uri="{FF2B5EF4-FFF2-40B4-BE49-F238E27FC236}">
                <a16:creationId xmlns:a16="http://schemas.microsoft.com/office/drawing/2014/main" id="{7788E327-96FC-DC9C-CEDB-60606ACBF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70A13-8F1B-5841-E1B1-F485672E0998}"/>
              </a:ext>
            </a:extLst>
          </p:cNvPr>
          <p:cNvSpPr>
            <a:spLocks noGrp="1"/>
          </p:cNvSpPr>
          <p:nvPr>
            <p:ph type="sldNum" sz="quarter" idx="12"/>
          </p:nvPr>
        </p:nvSpPr>
        <p:spPr/>
        <p:txBody>
          <a:bodyPr/>
          <a:lstStyle/>
          <a:p>
            <a:fld id="{F91038B8-1872-4AF0-9C3B-4328A7013DFE}" type="slidenum">
              <a:rPr lang="en-US" smtClean="0"/>
              <a:t>‹#›</a:t>
            </a:fld>
            <a:endParaRPr lang="en-US"/>
          </a:p>
        </p:txBody>
      </p:sp>
    </p:spTree>
    <p:extLst>
      <p:ext uri="{BB962C8B-B14F-4D97-AF65-F5344CB8AC3E}">
        <p14:creationId xmlns:p14="http://schemas.microsoft.com/office/powerpoint/2010/main" val="341885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9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5B0D-6934-DAD5-9673-AB702A2949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E64F7-4076-6FBC-6867-5F2EEE160B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FC861E-AAD2-662E-A6EE-C47876FDF3A4}"/>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5" name="Footer Placeholder 4">
            <a:extLst>
              <a:ext uri="{FF2B5EF4-FFF2-40B4-BE49-F238E27FC236}">
                <a16:creationId xmlns:a16="http://schemas.microsoft.com/office/drawing/2014/main" id="{E6126E42-07C8-5C71-243F-7FF3DEA48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C6FB2-F685-BF38-A631-2D1D49B8A7F8}"/>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80732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8FDC0-B527-1A3D-51B3-F8B72EB0A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972BC-5CA7-710B-8F52-B78DBBA4B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DDAC-344E-64A5-3B12-9E4A0B9B4A8D}"/>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5" name="Footer Placeholder 4">
            <a:extLst>
              <a:ext uri="{FF2B5EF4-FFF2-40B4-BE49-F238E27FC236}">
                <a16:creationId xmlns:a16="http://schemas.microsoft.com/office/drawing/2014/main" id="{C7E2514A-B762-A38A-D3CF-B22D9C4A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5112-496A-EBB5-3EC1-50D322A530B5}"/>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54940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EE41-799B-E933-223A-C73EC5D8BF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11D816-E5D1-DDFE-2208-A3809672A8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403E1A-EF21-8A9C-5503-7B2A6B97C76E}"/>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5" name="Footer Placeholder 4">
            <a:extLst>
              <a:ext uri="{FF2B5EF4-FFF2-40B4-BE49-F238E27FC236}">
                <a16:creationId xmlns:a16="http://schemas.microsoft.com/office/drawing/2014/main" id="{CC2DDC7F-D5CE-C701-D8ED-9292E4F53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CC97A-248A-EFCC-C88A-1144E476BF28}"/>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66056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CCE9-1281-A1ED-B9A0-D9C9F51DB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E9CD6A-3959-9B01-9196-EE78017380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398664-5567-51C8-CADD-F4F029C401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31271A-53B1-189D-7013-A70C22F048D1}"/>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6" name="Footer Placeholder 5">
            <a:extLst>
              <a:ext uri="{FF2B5EF4-FFF2-40B4-BE49-F238E27FC236}">
                <a16:creationId xmlns:a16="http://schemas.microsoft.com/office/drawing/2014/main" id="{925570EF-F7FB-3F05-A9CF-F17EB2752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0D950-CD9E-FA45-F5E6-A043DABDED1F}"/>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1388456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DB89-D6C3-AF11-9805-A224267FE4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A23A6-3456-3528-8BCC-84E374A109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D9926-16E0-3A5B-0C5B-47FB7AD295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D6639-081F-1648-9C6E-31FA1CE36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57B97-6189-6A6C-215B-E11E3F5645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8110D-B98E-FE0F-57AB-368E3B41C225}"/>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8" name="Footer Placeholder 7">
            <a:extLst>
              <a:ext uri="{FF2B5EF4-FFF2-40B4-BE49-F238E27FC236}">
                <a16:creationId xmlns:a16="http://schemas.microsoft.com/office/drawing/2014/main" id="{96D19791-239A-E870-D1A4-3677F1BA5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631602-D73F-C200-6733-C1D052120257}"/>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2658289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F827-6504-B7C6-B0B0-E43BB2C7D6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1A16D3-7D2E-9DC9-90EB-445D7D416DCA}"/>
              </a:ext>
            </a:extLst>
          </p:cNvPr>
          <p:cNvSpPr>
            <a:spLocks noGrp="1"/>
          </p:cNvSpPr>
          <p:nvPr>
            <p:ph type="dt" sz="half" idx="10"/>
          </p:nvPr>
        </p:nvSpPr>
        <p:spPr/>
        <p:txBody>
          <a:bodyPr/>
          <a:lstStyle/>
          <a:p>
            <a:fld id="{1B35B2F8-C238-4319-986A-809BAFFD27DA}" type="datetimeFigureOut">
              <a:rPr lang="en-US" smtClean="0"/>
              <a:t>3/8/2024</a:t>
            </a:fld>
            <a:endParaRPr lang="en-US"/>
          </a:p>
        </p:txBody>
      </p:sp>
      <p:sp>
        <p:nvSpPr>
          <p:cNvPr id="4" name="Footer Placeholder 3">
            <a:extLst>
              <a:ext uri="{FF2B5EF4-FFF2-40B4-BE49-F238E27FC236}">
                <a16:creationId xmlns:a16="http://schemas.microsoft.com/office/drawing/2014/main" id="{5A8694D4-EE42-8431-1FCD-FA49B1E47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0DFE58-102D-CE0A-00A0-814BC1BFCBA4}"/>
              </a:ext>
            </a:extLst>
          </p:cNvPr>
          <p:cNvSpPr>
            <a:spLocks noGrp="1"/>
          </p:cNvSpPr>
          <p:nvPr>
            <p:ph type="sldNum" sz="quarter" idx="12"/>
          </p:nvPr>
        </p:nvSpPr>
        <p:spPr/>
        <p:txBody>
          <a:bodyPr/>
          <a:lstStyle/>
          <a:p>
            <a:fld id="{231DE13D-0128-4DFC-9EB4-89E467E659E2}" type="slidenum">
              <a:rPr lang="en-US" smtClean="0"/>
              <a:t>‹#›</a:t>
            </a:fld>
            <a:endParaRPr lang="en-US"/>
          </a:p>
        </p:txBody>
      </p:sp>
    </p:spTree>
    <p:extLst>
      <p:ext uri="{BB962C8B-B14F-4D97-AF65-F5344CB8AC3E}">
        <p14:creationId xmlns:p14="http://schemas.microsoft.com/office/powerpoint/2010/main" val="305869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4DDFE-4BB4-3FD9-A805-ACB989FE8D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056A2-74D3-AF93-6119-6833C329E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5D4B6-E7D1-62F6-2BCE-1C86F01EA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E88F6-5EA9-41B8-8CE3-90A43286CF34}" type="datetimeFigureOut">
              <a:rPr lang="en-US" smtClean="0"/>
              <a:t>3/8/2024</a:t>
            </a:fld>
            <a:endParaRPr lang="en-US"/>
          </a:p>
        </p:txBody>
      </p:sp>
      <p:sp>
        <p:nvSpPr>
          <p:cNvPr id="5" name="Footer Placeholder 4">
            <a:extLst>
              <a:ext uri="{FF2B5EF4-FFF2-40B4-BE49-F238E27FC236}">
                <a16:creationId xmlns:a16="http://schemas.microsoft.com/office/drawing/2014/main" id="{C24A75E2-66E8-B315-832A-506844B718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632123-365D-27EE-0973-D9B1AC6FF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038B8-1872-4AF0-9C3B-4328A7013DFE}" type="slidenum">
              <a:rPr lang="en-US" smtClean="0"/>
              <a:t>‹#›</a:t>
            </a:fld>
            <a:endParaRPr lang="en-US"/>
          </a:p>
        </p:txBody>
      </p:sp>
    </p:spTree>
    <p:extLst>
      <p:ext uri="{BB962C8B-B14F-4D97-AF65-F5344CB8AC3E}">
        <p14:creationId xmlns:p14="http://schemas.microsoft.com/office/powerpoint/2010/main" val="2914206532"/>
      </p:ext>
    </p:extLst>
  </p:cSld>
  <p:clrMap bg1="lt1" tx1="dk1" bg2="lt2" tx2="dk2" accent1="accent1" accent2="accent2" accent3="accent3" accent4="accent4" accent5="accent5" accent6="accent6" hlink="hlink" folHlink="folHlink"/>
  <p:sldLayoutIdLst>
    <p:sldLayoutId id="2147483720" r:id="rId1"/>
    <p:sldLayoutId id="2147484029" r:id="rId2"/>
    <p:sldLayoutId id="21474836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D685B-4DEF-C8E7-86C6-E54B9EC375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231AE2-B70B-11DC-CB81-AD5B7EE53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73A4D-0079-CFE4-6863-EB95097CD6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5B2F8-C238-4319-986A-809BAFFD27DA}" type="datetimeFigureOut">
              <a:rPr lang="en-US" smtClean="0"/>
              <a:t>3/8/2024</a:t>
            </a:fld>
            <a:endParaRPr lang="en-US"/>
          </a:p>
        </p:txBody>
      </p:sp>
      <p:sp>
        <p:nvSpPr>
          <p:cNvPr id="5" name="Footer Placeholder 4">
            <a:extLst>
              <a:ext uri="{FF2B5EF4-FFF2-40B4-BE49-F238E27FC236}">
                <a16:creationId xmlns:a16="http://schemas.microsoft.com/office/drawing/2014/main" id="{E62C5373-0CE0-721D-CAEF-DC8F57D73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1CC7C8-FF95-108A-A8C9-8B3436185B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DE13D-0128-4DFC-9EB4-89E467E659E2}" type="slidenum">
              <a:rPr lang="en-US" smtClean="0"/>
              <a:t>‹#›</a:t>
            </a:fld>
            <a:endParaRPr lang="en-US"/>
          </a:p>
        </p:txBody>
      </p:sp>
    </p:spTree>
    <p:extLst>
      <p:ext uri="{BB962C8B-B14F-4D97-AF65-F5344CB8AC3E}">
        <p14:creationId xmlns:p14="http://schemas.microsoft.com/office/powerpoint/2010/main" val="683679430"/>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hyperlink" Target="https://form.jotform.com/schoolsoffice/2023-24EMTTraining" TargetMode="External"/><Relationship Id="rId2" Type="http://schemas.openxmlformats.org/officeDocument/2006/relationships/hyperlink" Target="https://form.jotform.com/schoolsoffice/2024-25EMTTrainingPlanning" TargetMode="Externa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5815626" y="2570484"/>
            <a:ext cx="6158659" cy="2915916"/>
          </a:xfrm>
        </p:spPr>
        <p:txBody>
          <a:bodyPr anchor="b">
            <a:noAutofit/>
          </a:bodyPr>
          <a:lstStyle/>
          <a:p>
            <a:r>
              <a:rPr lang="en-US" sz="4800" dirty="0">
                <a:latin typeface="Garamond"/>
              </a:rPr>
              <a:t>Enrollment Management</a:t>
            </a:r>
            <a:br>
              <a:rPr lang="en-US" sz="4800" dirty="0">
                <a:latin typeface="Garamond"/>
              </a:rPr>
            </a:br>
            <a:r>
              <a:rPr lang="en-US" sz="4800" dirty="0">
                <a:latin typeface="Garamond"/>
              </a:rPr>
              <a:t>2023-24</a:t>
            </a:r>
            <a:br>
              <a:rPr lang="en-US" sz="4800" dirty="0">
                <a:latin typeface="Garamond"/>
              </a:rPr>
            </a:br>
            <a:br>
              <a:rPr lang="en-US" sz="4800" dirty="0">
                <a:latin typeface="Garamond"/>
              </a:rPr>
            </a:br>
            <a:r>
              <a:rPr lang="en-US" sz="4800" dirty="0">
                <a:latin typeface="Garamond"/>
              </a:rPr>
              <a:t>Session 4: </a:t>
            </a:r>
            <a:r>
              <a:rPr lang="en-US" sz="4800" b="1" dirty="0">
                <a:latin typeface="Garamond"/>
              </a:rPr>
              <a:t>Social Media Marketing</a:t>
            </a:r>
            <a:endParaRPr lang="en-US" sz="4800" dirty="0"/>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6661" r="1" b="1251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9834964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645ECC-95C7-F03D-8B7B-A5D7BD0E200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F45A13-0EA4-2682-8EE8-22EAC6C71357}"/>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763FE09-4E27-259D-B80A-760CC70F2A7D}"/>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Definition of Marketing</a:t>
            </a:r>
          </a:p>
        </p:txBody>
      </p:sp>
      <p:sp>
        <p:nvSpPr>
          <p:cNvPr id="7" name="Content Placeholder 6">
            <a:extLst>
              <a:ext uri="{FF2B5EF4-FFF2-40B4-BE49-F238E27FC236}">
                <a16:creationId xmlns:a16="http://schemas.microsoft.com/office/drawing/2014/main" id="{5EF24647-1AF4-30E1-1056-985A14F46795}"/>
              </a:ext>
            </a:extLst>
          </p:cNvPr>
          <p:cNvSpPr>
            <a:spLocks noGrp="1"/>
          </p:cNvSpPr>
          <p:nvPr>
            <p:ph idx="1"/>
          </p:nvPr>
        </p:nvSpPr>
        <p:spPr>
          <a:xfrm>
            <a:off x="612474" y="2516777"/>
            <a:ext cx="11157495" cy="3660185"/>
          </a:xfrm>
        </p:spPr>
        <p:txBody>
          <a:bodyPr anchor="ctr">
            <a:normAutofit/>
          </a:bodyPr>
          <a:lstStyle/>
          <a:p>
            <a:pPr marL="0" indent="0">
              <a:buNone/>
            </a:pPr>
            <a:r>
              <a:rPr lang="en-US" b="0" i="0" dirty="0">
                <a:effectLst/>
              </a:rPr>
              <a:t>"Marketing is the research, analysis, planning, implementation, and control of carefully formulated programs designed to bring about voluntary exchange of values with target markets to achieve institutional objectives." ​ </a:t>
            </a:r>
          </a:p>
          <a:p>
            <a:pPr marL="0" indent="0" algn="r">
              <a:buNone/>
            </a:pPr>
            <a:r>
              <a:rPr lang="en-US" sz="1600" b="0" i="0" dirty="0">
                <a:effectLst/>
              </a:rPr>
              <a:t>"Strategic Marketing for Educational Institutions" by Philip Kotler and Karen Fox.</a:t>
            </a:r>
          </a:p>
        </p:txBody>
      </p:sp>
      <p:pic>
        <p:nvPicPr>
          <p:cNvPr id="8" name="Picture 7" descr="Logo&#10;&#10;Description automatically generated">
            <a:extLst>
              <a:ext uri="{FF2B5EF4-FFF2-40B4-BE49-F238E27FC236}">
                <a16:creationId xmlns:a16="http://schemas.microsoft.com/office/drawing/2014/main" id="{A9FBB0AC-E8B4-3C4D-B486-C400AEBA4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307563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Research Findings – Parental Purchase Decision</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5557214" cy="3660185"/>
          </a:xfrm>
        </p:spPr>
        <p:txBody>
          <a:bodyPr anchor="ctr">
            <a:normAutofit/>
          </a:bodyPr>
          <a:lstStyle/>
          <a:p>
            <a:pPr>
              <a:buFont typeface="Arial" panose="020B0604020202020204" pitchFamily="34" charset="0"/>
              <a:buChar char="•"/>
            </a:pPr>
            <a:r>
              <a:rPr lang="en-US" b="0" i="0" dirty="0">
                <a:effectLst/>
              </a:rPr>
              <a:t>Parental Purchase Decision: ​ Perception of Quality, Catholic Education ​​</a:t>
            </a:r>
          </a:p>
          <a:p>
            <a:pPr>
              <a:buFont typeface="Arial" panose="020B0604020202020204" pitchFamily="34" charset="0"/>
              <a:buChar char="•"/>
            </a:pPr>
            <a:r>
              <a:rPr lang="en-US" b="0" i="0" dirty="0">
                <a:effectLst/>
              </a:rPr>
              <a:t>Religious Values Infused In The Curriculum ​</a:t>
            </a:r>
          </a:p>
          <a:p>
            <a:pPr>
              <a:buFont typeface="Arial" panose="020B0604020202020204" pitchFamily="34" charset="0"/>
              <a:buChar char="•"/>
            </a:pPr>
            <a:r>
              <a:rPr lang="en-US" b="0" i="0" dirty="0">
                <a:effectLst/>
              </a:rPr>
              <a:t>Safety, Structure, and Discipline </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0EE3E26B-9FFB-64A7-2643-0E768C209C07}"/>
              </a:ext>
            </a:extLst>
          </p:cNvPr>
          <p:cNvPicPr>
            <a:picLocks noChangeAspect="1"/>
          </p:cNvPicPr>
          <p:nvPr/>
        </p:nvPicPr>
        <p:blipFill>
          <a:blip r:embed="rId3"/>
          <a:stretch>
            <a:fillRect/>
          </a:stretch>
        </p:blipFill>
        <p:spPr>
          <a:xfrm>
            <a:off x="6651037" y="2208779"/>
            <a:ext cx="4226948" cy="4276180"/>
          </a:xfrm>
          <a:prstGeom prst="rect">
            <a:avLst/>
          </a:prstGeom>
        </p:spPr>
      </p:pic>
    </p:spTree>
    <p:extLst>
      <p:ext uri="{BB962C8B-B14F-4D97-AF65-F5344CB8AC3E}">
        <p14:creationId xmlns:p14="http://schemas.microsoft.com/office/powerpoint/2010/main" val="1673300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F718D9-0313-4468-61B5-3D3D2E75A22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4AE3BE8-6BD5-4FBA-A0E3-BDB378F493EA}"/>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717B329-F08C-120C-DC9F-1B4408E86D0B}"/>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Research Findings – PreK-8 Purchase Decision</a:t>
            </a:r>
          </a:p>
        </p:txBody>
      </p:sp>
      <p:sp>
        <p:nvSpPr>
          <p:cNvPr id="7" name="Content Placeholder 6">
            <a:extLst>
              <a:ext uri="{FF2B5EF4-FFF2-40B4-BE49-F238E27FC236}">
                <a16:creationId xmlns:a16="http://schemas.microsoft.com/office/drawing/2014/main" id="{E9B1E09B-F8B3-12DD-CCF3-CC2458F8ECA5}"/>
              </a:ext>
            </a:extLst>
          </p:cNvPr>
          <p:cNvSpPr>
            <a:spLocks noGrp="1"/>
          </p:cNvSpPr>
          <p:nvPr>
            <p:ph idx="1"/>
          </p:nvPr>
        </p:nvSpPr>
        <p:spPr>
          <a:xfrm>
            <a:off x="612475" y="2516777"/>
            <a:ext cx="5788326" cy="3660185"/>
          </a:xfrm>
        </p:spPr>
        <p:txBody>
          <a:bodyPr anchor="ctr">
            <a:normAutofit/>
          </a:bodyPr>
          <a:lstStyle/>
          <a:p>
            <a:pPr>
              <a:buFont typeface="Arial" panose="020B0604020202020204" pitchFamily="34" charset="0"/>
              <a:buChar char="•"/>
            </a:pPr>
            <a:r>
              <a:rPr lang="en-US" b="0" i="0" dirty="0">
                <a:effectLst/>
              </a:rPr>
              <a:t>Elementary School Purchase Decision: ​​ Decision Maker: Mother, child is 3 to 3 ½ years old ​</a:t>
            </a:r>
          </a:p>
          <a:p>
            <a:pPr>
              <a:buFont typeface="Arial" panose="020B0604020202020204" pitchFamily="34" charset="0"/>
              <a:buChar char="•"/>
            </a:pPr>
            <a:r>
              <a:rPr lang="en-US" b="0" i="0" dirty="0">
                <a:effectLst/>
              </a:rPr>
              <a:t>Influencers: Friends, neighbors, other moms, family, entry level teachers, day care providers</a:t>
            </a:r>
          </a:p>
        </p:txBody>
      </p:sp>
      <p:pic>
        <p:nvPicPr>
          <p:cNvPr id="8" name="Picture 7" descr="Logo&#10;&#10;Description automatically generated">
            <a:extLst>
              <a:ext uri="{FF2B5EF4-FFF2-40B4-BE49-F238E27FC236}">
                <a16:creationId xmlns:a16="http://schemas.microsoft.com/office/drawing/2014/main" id="{AED3673A-0F80-7ED9-C730-75326C064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9" name="Picture 8">
            <a:extLst>
              <a:ext uri="{FF2B5EF4-FFF2-40B4-BE49-F238E27FC236}">
                <a16:creationId xmlns:a16="http://schemas.microsoft.com/office/drawing/2014/main" id="{6CD56002-C9FA-EDA4-88E7-5BAFDB9DAB16}"/>
              </a:ext>
            </a:extLst>
          </p:cNvPr>
          <p:cNvPicPr>
            <a:picLocks noChangeAspect="1"/>
          </p:cNvPicPr>
          <p:nvPr/>
        </p:nvPicPr>
        <p:blipFill>
          <a:blip r:embed="rId3"/>
          <a:stretch>
            <a:fillRect/>
          </a:stretch>
        </p:blipFill>
        <p:spPr>
          <a:xfrm>
            <a:off x="6775484" y="2312136"/>
            <a:ext cx="3694542" cy="3960648"/>
          </a:xfrm>
          <a:prstGeom prst="rect">
            <a:avLst/>
          </a:prstGeom>
        </p:spPr>
      </p:pic>
    </p:spTree>
    <p:extLst>
      <p:ext uri="{BB962C8B-B14F-4D97-AF65-F5344CB8AC3E}">
        <p14:creationId xmlns:p14="http://schemas.microsoft.com/office/powerpoint/2010/main" val="356029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Principle 1: Catholic Schools Can Be Marketed for Three Things Only</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6000082" cy="4086154"/>
          </a:xfrm>
        </p:spPr>
        <p:txBody>
          <a:bodyPr anchor="ctr">
            <a:normAutofit/>
          </a:bodyPr>
          <a:lstStyle/>
          <a:p>
            <a:pPr>
              <a:lnSpc>
                <a:spcPct val="107000"/>
              </a:lnSpc>
              <a:spcBef>
                <a:spcPts val="0"/>
              </a:spcBef>
              <a:spcAft>
                <a:spcPts val="800"/>
              </a:spcAft>
            </a:pPr>
            <a:r>
              <a:rPr lang="en-US" dirty="0">
                <a:effectLst/>
                <a:ea typeface="Calibri" panose="020F0502020204030204" pitchFamily="34" charset="0"/>
                <a:cs typeface="Times New Roman"/>
              </a:rPr>
              <a:t>Image (In real estate, you would hear “Location, location, location”… for our schools, it’s “image, image, image”!)</a:t>
            </a:r>
          </a:p>
          <a:p>
            <a:pPr>
              <a:lnSpc>
                <a:spcPct val="107000"/>
              </a:lnSpc>
              <a:spcBef>
                <a:spcPts val="0"/>
              </a:spcBef>
              <a:spcAft>
                <a:spcPts val="800"/>
              </a:spcAft>
            </a:pPr>
            <a:r>
              <a:rPr lang="en-US" dirty="0">
                <a:effectLst/>
                <a:ea typeface="Calibri" panose="020F0502020204030204" pitchFamily="34" charset="0"/>
                <a:cs typeface="Times New Roman"/>
              </a:rPr>
              <a:t>Targeted Enrollment</a:t>
            </a:r>
          </a:p>
          <a:p>
            <a:pPr>
              <a:lnSpc>
                <a:spcPct val="107000"/>
              </a:lnSpc>
              <a:spcBef>
                <a:spcPts val="0"/>
              </a:spcBef>
              <a:spcAft>
                <a:spcPts val="800"/>
              </a:spcAft>
            </a:pPr>
            <a:r>
              <a:rPr lang="en-US" dirty="0">
                <a:effectLst/>
                <a:ea typeface="Calibri" panose="020F0502020204030204" pitchFamily="34" charset="0"/>
                <a:cs typeface="Times New Roman"/>
              </a:rPr>
              <a:t>Resources for Students and Families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5" name="Picture 4">
            <a:extLst>
              <a:ext uri="{FF2B5EF4-FFF2-40B4-BE49-F238E27FC236}">
                <a16:creationId xmlns:a16="http://schemas.microsoft.com/office/drawing/2014/main" id="{D8B67F2A-578F-B80C-6A68-6BA6AA121AFB}"/>
              </a:ext>
            </a:extLst>
          </p:cNvPr>
          <p:cNvPicPr>
            <a:picLocks noChangeAspect="1"/>
          </p:cNvPicPr>
          <p:nvPr/>
        </p:nvPicPr>
        <p:blipFill>
          <a:blip r:embed="rId3"/>
          <a:stretch>
            <a:fillRect/>
          </a:stretch>
        </p:blipFill>
        <p:spPr>
          <a:xfrm>
            <a:off x="6862812" y="2343677"/>
            <a:ext cx="3837493" cy="3760357"/>
          </a:xfrm>
          <a:prstGeom prst="rect">
            <a:avLst/>
          </a:prstGeom>
        </p:spPr>
      </p:pic>
    </p:spTree>
    <p:extLst>
      <p:ext uri="{BB962C8B-B14F-4D97-AF65-F5344CB8AC3E}">
        <p14:creationId xmlns:p14="http://schemas.microsoft.com/office/powerpoint/2010/main" val="413451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A2F9CA-F5B3-A8F8-1ECD-1E9C669193B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8AE917-4C08-5992-D17C-496167715A0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5E6A88A-DE25-5F97-8F44-C7D328FE50B4}"/>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Principle 2: The Value Proposition ​</a:t>
            </a:r>
          </a:p>
        </p:txBody>
      </p:sp>
      <p:sp>
        <p:nvSpPr>
          <p:cNvPr id="7" name="Content Placeholder 6">
            <a:extLst>
              <a:ext uri="{FF2B5EF4-FFF2-40B4-BE49-F238E27FC236}">
                <a16:creationId xmlns:a16="http://schemas.microsoft.com/office/drawing/2014/main" id="{B1AC9A0B-9273-F6B9-C49E-6BB7BD1CBCC3}"/>
              </a:ext>
            </a:extLst>
          </p:cNvPr>
          <p:cNvSpPr>
            <a:spLocks noGrp="1"/>
          </p:cNvSpPr>
          <p:nvPr>
            <p:ph idx="1"/>
          </p:nvPr>
        </p:nvSpPr>
        <p:spPr>
          <a:xfrm>
            <a:off x="612474" y="2516777"/>
            <a:ext cx="5874953" cy="2969623"/>
          </a:xfrm>
        </p:spPr>
        <p:txBody>
          <a:bodyPr anchor="ctr">
            <a:normAutofit/>
          </a:bodyPr>
          <a:lstStyle/>
          <a:p>
            <a:pPr>
              <a:lnSpc>
                <a:spcPct val="107000"/>
              </a:lnSpc>
              <a:spcBef>
                <a:spcPts val="0"/>
              </a:spcBef>
              <a:spcAft>
                <a:spcPts val="800"/>
              </a:spcAft>
            </a:pPr>
            <a:r>
              <a:rPr lang="en-US" dirty="0">
                <a:effectLst/>
                <a:latin typeface="Lato"/>
                <a:ea typeface="Calibri" panose="020F0502020204030204" pitchFamily="34" charset="0"/>
                <a:cs typeface="Times New Roman"/>
              </a:rPr>
              <a:t>People buy based on value, not just price </a:t>
            </a:r>
          </a:p>
        </p:txBody>
      </p:sp>
      <p:pic>
        <p:nvPicPr>
          <p:cNvPr id="8" name="Picture 7" descr="Logo&#10;&#10;Description automatically generated">
            <a:extLst>
              <a:ext uri="{FF2B5EF4-FFF2-40B4-BE49-F238E27FC236}">
                <a16:creationId xmlns:a16="http://schemas.microsoft.com/office/drawing/2014/main" id="{8FE4C4A7-EB54-F7F0-262E-D5C1E9975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C4593CAC-99DC-8943-8B60-0C17A6FB1E5D}"/>
              </a:ext>
            </a:extLst>
          </p:cNvPr>
          <p:cNvPicPr>
            <a:picLocks noChangeAspect="1"/>
          </p:cNvPicPr>
          <p:nvPr/>
        </p:nvPicPr>
        <p:blipFill>
          <a:blip r:embed="rId3"/>
          <a:stretch>
            <a:fillRect/>
          </a:stretch>
        </p:blipFill>
        <p:spPr>
          <a:xfrm>
            <a:off x="7093819" y="2444817"/>
            <a:ext cx="3678957" cy="4298188"/>
          </a:xfrm>
          <a:prstGeom prst="rect">
            <a:avLst/>
          </a:prstGeom>
        </p:spPr>
      </p:pic>
    </p:spTree>
    <p:extLst>
      <p:ext uri="{BB962C8B-B14F-4D97-AF65-F5344CB8AC3E}">
        <p14:creationId xmlns:p14="http://schemas.microsoft.com/office/powerpoint/2010/main" val="840885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BD5F74-8F4D-D0CD-4590-2CEDA18E53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42828B6-DCB2-4F0B-D44F-432AA47C07A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C172AC-7076-6CA1-7894-79192DF5505B}"/>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Principle 3: People buy based on value, not just price </a:t>
            </a:r>
          </a:p>
        </p:txBody>
      </p:sp>
      <p:sp>
        <p:nvSpPr>
          <p:cNvPr id="7" name="Content Placeholder 6">
            <a:extLst>
              <a:ext uri="{FF2B5EF4-FFF2-40B4-BE49-F238E27FC236}">
                <a16:creationId xmlns:a16="http://schemas.microsoft.com/office/drawing/2014/main" id="{C7F9BEE2-2972-6694-5622-1B6AE6CF6C37}"/>
              </a:ext>
            </a:extLst>
          </p:cNvPr>
          <p:cNvSpPr>
            <a:spLocks noGrp="1"/>
          </p:cNvSpPr>
          <p:nvPr>
            <p:ph idx="1"/>
          </p:nvPr>
        </p:nvSpPr>
        <p:spPr>
          <a:xfrm>
            <a:off x="612474" y="2516777"/>
            <a:ext cx="11034094" cy="3756007"/>
          </a:xfrm>
        </p:spPr>
        <p:txBody>
          <a:bodyPr anchor="ctr">
            <a:normAutofit fontScale="70000" lnSpcReduction="20000"/>
          </a:bodyPr>
          <a:lstStyle/>
          <a:p>
            <a:pPr marL="0" indent="0" algn="ctr">
              <a:lnSpc>
                <a:spcPct val="107000"/>
              </a:lnSpc>
              <a:spcBef>
                <a:spcPts val="0"/>
              </a:spcBef>
              <a:spcAft>
                <a:spcPts val="800"/>
              </a:spcAft>
              <a:buNone/>
            </a:pPr>
            <a:r>
              <a:rPr lang="en-US" sz="4600" b="1" dirty="0">
                <a:effectLst/>
                <a:latin typeface="Modern Love" panose="020F0502020204030204" pitchFamily="82" charset="0"/>
                <a:ea typeface="Calibri" panose="020F0502020204030204" pitchFamily="34" charset="0"/>
                <a:cs typeface="Times New Roman"/>
              </a:rPr>
              <a:t>People make a school decision on value, not just price </a:t>
            </a:r>
          </a:p>
          <a:p>
            <a:pPr marL="0" indent="0">
              <a:lnSpc>
                <a:spcPct val="107000"/>
              </a:lnSpc>
              <a:spcBef>
                <a:spcPts val="0"/>
              </a:spcBef>
              <a:spcAft>
                <a:spcPts val="800"/>
              </a:spcAft>
              <a:buNone/>
            </a:pPr>
            <a:r>
              <a:rPr lang="en-US" dirty="0">
                <a:effectLst/>
                <a:ea typeface="Calibri" panose="020F0502020204030204" pitchFamily="34" charset="0"/>
                <a:cs typeface="Times New Roman"/>
              </a:rPr>
              <a:t>Here are some ways a Catholic school can demonstrate its </a:t>
            </a:r>
            <a:r>
              <a:rPr lang="en-US" b="1" dirty="0">
                <a:effectLst/>
                <a:ea typeface="Calibri" panose="020F0502020204030204" pitchFamily="34" charset="0"/>
                <a:cs typeface="Times New Roman"/>
              </a:rPr>
              <a:t>value</a:t>
            </a:r>
            <a:r>
              <a:rPr lang="en-US" dirty="0">
                <a:effectLst/>
                <a:ea typeface="Calibri" panose="020F0502020204030204" pitchFamily="34" charset="0"/>
                <a:cs typeface="Times New Roman"/>
              </a:rPr>
              <a:t> to parents:</a:t>
            </a:r>
          </a:p>
          <a:p>
            <a:pPr marL="0" indent="0">
              <a:lnSpc>
                <a:spcPct val="107000"/>
              </a:lnSpc>
              <a:spcBef>
                <a:spcPts val="0"/>
              </a:spcBef>
              <a:spcAft>
                <a:spcPts val="800"/>
              </a:spcAft>
              <a:buNone/>
            </a:pPr>
            <a:r>
              <a:rPr lang="en-US" dirty="0">
                <a:effectLst/>
                <a:ea typeface="Calibri" panose="020F0502020204030204" pitchFamily="34" charset="0"/>
                <a:cs typeface="Times New Roman"/>
              </a:rPr>
              <a:t>1. Highlight the school's faith-based education and moral foundation. Explain how the Catholic values and teachings are integrated into the curriculum and daily life of the school.</a:t>
            </a:r>
          </a:p>
          <a:p>
            <a:pPr marL="0" indent="0">
              <a:lnSpc>
                <a:spcPct val="107000"/>
              </a:lnSpc>
              <a:spcBef>
                <a:spcPts val="0"/>
              </a:spcBef>
              <a:spcAft>
                <a:spcPts val="800"/>
              </a:spcAft>
              <a:buNone/>
            </a:pPr>
            <a:r>
              <a:rPr lang="en-US" dirty="0">
                <a:effectLst/>
                <a:ea typeface="Calibri" panose="020F0502020204030204" pitchFamily="34" charset="0"/>
                <a:cs typeface="Times New Roman"/>
              </a:rPr>
              <a:t>2. Emphasize the school's academic excellence. Share data on standardized test scores, college acceptance rates, and any special academic programs or resources available to students.</a:t>
            </a:r>
          </a:p>
          <a:p>
            <a:pPr marL="0" indent="0">
              <a:lnSpc>
                <a:spcPct val="107000"/>
              </a:lnSpc>
              <a:spcBef>
                <a:spcPts val="0"/>
              </a:spcBef>
              <a:spcAft>
                <a:spcPts val="800"/>
              </a:spcAft>
              <a:buNone/>
            </a:pPr>
            <a:r>
              <a:rPr lang="en-US" dirty="0">
                <a:effectLst/>
                <a:ea typeface="Calibri" panose="020F0502020204030204" pitchFamily="34" charset="0"/>
                <a:cs typeface="Times New Roman"/>
              </a:rPr>
              <a:t>3. Showcase the school's well-rounded approach to education. Discuss extracurricular activities, clubs, sports teams, community service opportunities, and ways the school nurtures students' intellectual, physical, and spiritual growth.</a:t>
            </a:r>
          </a:p>
          <a:p>
            <a:pPr marL="0" indent="0">
              <a:lnSpc>
                <a:spcPct val="107000"/>
              </a:lnSpc>
              <a:spcBef>
                <a:spcPts val="0"/>
              </a:spcBef>
              <a:spcAft>
                <a:spcPts val="800"/>
              </a:spcAft>
              <a:buNone/>
            </a:pP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46786C22-A22C-8ECC-EB8D-01D3BAE04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62246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9B347D-CC67-ED63-BD7E-897CAD74D97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A439A2F-F1D8-DE42-7416-E31C0A610FF2}"/>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5DF6828-9B10-8539-16D6-7D120AABF8A6}"/>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Principle 3: People buy based on value, not just price </a:t>
            </a:r>
          </a:p>
        </p:txBody>
      </p:sp>
      <p:sp>
        <p:nvSpPr>
          <p:cNvPr id="7" name="Content Placeholder 6">
            <a:extLst>
              <a:ext uri="{FF2B5EF4-FFF2-40B4-BE49-F238E27FC236}">
                <a16:creationId xmlns:a16="http://schemas.microsoft.com/office/drawing/2014/main" id="{ED6A85BD-29EF-4E04-4EAC-48D229D51860}"/>
              </a:ext>
            </a:extLst>
          </p:cNvPr>
          <p:cNvSpPr>
            <a:spLocks noGrp="1"/>
          </p:cNvSpPr>
          <p:nvPr>
            <p:ph idx="1"/>
          </p:nvPr>
        </p:nvSpPr>
        <p:spPr>
          <a:xfrm>
            <a:off x="612474" y="2516777"/>
            <a:ext cx="10741326" cy="3960223"/>
          </a:xfrm>
        </p:spPr>
        <p:txBody>
          <a:bodyPr anchor="ctr">
            <a:normAutofit fontScale="62500" lnSpcReduction="20000"/>
          </a:bodyPr>
          <a:lstStyle/>
          <a:p>
            <a:pPr marL="0" indent="0">
              <a:lnSpc>
                <a:spcPct val="107000"/>
              </a:lnSpc>
              <a:spcBef>
                <a:spcPts val="0"/>
              </a:spcBef>
              <a:spcAft>
                <a:spcPts val="800"/>
              </a:spcAft>
              <a:buNone/>
            </a:pPr>
            <a:r>
              <a:rPr lang="en-US" dirty="0">
                <a:effectLst/>
                <a:latin typeface="Lato" panose="020F0502020204030203" pitchFamily="34" charset="0"/>
                <a:ea typeface="Calibri" panose="020F0502020204030204" pitchFamily="34" charset="0"/>
                <a:cs typeface="Times New Roman"/>
              </a:rPr>
              <a:t>4. Discuss the school's commitment to character development and instilling positive values such as respect, integrity, service, and leadership in students.</a:t>
            </a:r>
          </a:p>
          <a:p>
            <a:pPr marL="0" indent="0">
              <a:lnSpc>
                <a:spcPct val="107000"/>
              </a:lnSpc>
              <a:spcBef>
                <a:spcPts val="0"/>
              </a:spcBef>
              <a:spcAft>
                <a:spcPts val="800"/>
              </a:spcAft>
              <a:buNone/>
            </a:pPr>
            <a:r>
              <a:rPr lang="en-US" dirty="0">
                <a:effectLst/>
                <a:latin typeface="Lato" panose="020F0502020204030203" pitchFamily="34" charset="0"/>
                <a:ea typeface="Calibri" panose="020F0502020204030204" pitchFamily="34" charset="0"/>
                <a:cs typeface="Times New Roman"/>
              </a:rPr>
              <a:t>5. Highlight the sense of community within the school. Share how the school fosters a welcoming, supportive environment for families and builds a strong parent-teacher partnership.</a:t>
            </a:r>
            <a:endParaRPr lang="en-US" dirty="0">
              <a:latin typeface="Lato" panose="020F0502020204030203" pitchFamily="34" charset="0"/>
              <a:ea typeface="Calibri" panose="020F0502020204030204" pitchFamily="34" charset="0"/>
              <a:cs typeface="Times New Roman"/>
            </a:endParaRPr>
          </a:p>
          <a:p>
            <a:pPr marL="0" indent="0">
              <a:lnSpc>
                <a:spcPct val="107000"/>
              </a:lnSpc>
              <a:spcBef>
                <a:spcPts val="0"/>
              </a:spcBef>
              <a:spcAft>
                <a:spcPts val="800"/>
              </a:spcAft>
              <a:buNone/>
            </a:pPr>
            <a:r>
              <a:rPr lang="en-US" dirty="0">
                <a:effectLst/>
                <a:latin typeface="Lato" panose="020F0502020204030203" pitchFamily="34" charset="0"/>
                <a:ea typeface="Calibri" panose="020F0502020204030204" pitchFamily="34" charset="0"/>
                <a:cs typeface="Times New Roman"/>
              </a:rPr>
              <a:t>6. Provide examples of how the school prepares students for life after graduation, whether through college counseling, career guidance, or teaching essential life skills.</a:t>
            </a:r>
          </a:p>
          <a:p>
            <a:pPr marL="0" indent="0">
              <a:lnSpc>
                <a:spcPct val="107000"/>
              </a:lnSpc>
              <a:spcBef>
                <a:spcPts val="0"/>
              </a:spcBef>
              <a:spcAft>
                <a:spcPts val="800"/>
              </a:spcAft>
              <a:buNone/>
            </a:pPr>
            <a:r>
              <a:rPr lang="en-US" dirty="0">
                <a:effectLst/>
                <a:latin typeface="Lato" panose="020F0502020204030203" pitchFamily="34" charset="0"/>
                <a:ea typeface="Calibri" panose="020F0502020204030204" pitchFamily="34" charset="0"/>
                <a:cs typeface="Times New Roman"/>
              </a:rPr>
              <a:t>7. Invite current parents to share testimonials about their positive experiences and the impact the school has had on their children.</a:t>
            </a:r>
          </a:p>
          <a:p>
            <a:pPr marL="0" indent="0">
              <a:lnSpc>
                <a:spcPct val="107000"/>
              </a:lnSpc>
              <a:spcBef>
                <a:spcPts val="0"/>
              </a:spcBef>
              <a:spcAft>
                <a:spcPts val="800"/>
              </a:spcAft>
              <a:buNone/>
            </a:pPr>
            <a:r>
              <a:rPr lang="en-US" dirty="0">
                <a:effectLst/>
                <a:latin typeface="Lato" panose="020F0502020204030203" pitchFamily="34" charset="0"/>
                <a:ea typeface="Calibri" panose="020F0502020204030204" pitchFamily="34" charset="0"/>
                <a:cs typeface="Times New Roman"/>
              </a:rPr>
              <a:t>8. Offer opportunities for prospective parents to visit the school, observe classes, and interact with teachers and students to get a firsthand look at the school's culture and atmosphere.</a:t>
            </a:r>
          </a:p>
          <a:p>
            <a:pPr marL="0" indent="0">
              <a:lnSpc>
                <a:spcPct val="107000"/>
              </a:lnSpc>
              <a:spcBef>
                <a:spcPts val="0"/>
              </a:spcBef>
              <a:spcAft>
                <a:spcPts val="800"/>
              </a:spcAft>
              <a:buNone/>
            </a:pPr>
            <a:endParaRPr lang="en-US" dirty="0">
              <a:effectLst/>
              <a:latin typeface="Lato" panose="020F0502020204030203" pitchFamily="34" charset="0"/>
              <a:ea typeface="Calibri" panose="020F0502020204030204" pitchFamily="34" charset="0"/>
              <a:cs typeface="Times New Roman"/>
            </a:endParaRPr>
          </a:p>
          <a:p>
            <a:pPr marL="0" indent="0">
              <a:lnSpc>
                <a:spcPct val="107000"/>
              </a:lnSpc>
              <a:spcBef>
                <a:spcPts val="0"/>
              </a:spcBef>
              <a:spcAft>
                <a:spcPts val="800"/>
              </a:spcAft>
              <a:buNone/>
            </a:pPr>
            <a:r>
              <a:rPr lang="en-US" dirty="0">
                <a:effectLst/>
                <a:latin typeface="Lato" panose="020F0502020204030203" pitchFamily="34" charset="0"/>
                <a:ea typeface="Calibri" panose="020F0502020204030204" pitchFamily="34" charset="0"/>
                <a:cs typeface="Times New Roman"/>
              </a:rPr>
              <a:t>The key is to clearly articulate the school's unique value proposition, rooted in its Catholic identity, academic rigor, and commitment to the holistic development of students.</a:t>
            </a:r>
          </a:p>
        </p:txBody>
      </p:sp>
      <p:pic>
        <p:nvPicPr>
          <p:cNvPr id="8" name="Picture 7" descr="Logo&#10;&#10;Description automatically generated">
            <a:extLst>
              <a:ext uri="{FF2B5EF4-FFF2-40B4-BE49-F238E27FC236}">
                <a16:creationId xmlns:a16="http://schemas.microsoft.com/office/drawing/2014/main" id="{C76AE57B-9620-D99F-CC7C-8E9B658CE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842315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EB3D49-8C41-32AE-1ACD-EF55DFC89CC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B3088CE-7F5D-6533-C1C8-3332C4D370CB}"/>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4691867-D308-ED91-871F-44F40B058E7F}"/>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Principle 4: Logic vs. Emotion in Marketing</a:t>
            </a:r>
          </a:p>
        </p:txBody>
      </p:sp>
      <p:sp>
        <p:nvSpPr>
          <p:cNvPr id="7" name="Content Placeholder 6">
            <a:extLst>
              <a:ext uri="{FF2B5EF4-FFF2-40B4-BE49-F238E27FC236}">
                <a16:creationId xmlns:a16="http://schemas.microsoft.com/office/drawing/2014/main" id="{9DB10ABD-BC12-823B-1501-50C97CD2D265}"/>
              </a:ext>
            </a:extLst>
          </p:cNvPr>
          <p:cNvSpPr>
            <a:spLocks noGrp="1"/>
          </p:cNvSpPr>
          <p:nvPr>
            <p:ph idx="1"/>
          </p:nvPr>
        </p:nvSpPr>
        <p:spPr>
          <a:xfrm>
            <a:off x="612474" y="2516777"/>
            <a:ext cx="10741326" cy="3756007"/>
          </a:xfrm>
        </p:spPr>
        <p:txBody>
          <a:bodyPr anchor="ctr">
            <a:normAutofit fontScale="92500" lnSpcReduction="10000"/>
          </a:bodyPr>
          <a:lstStyle/>
          <a:p>
            <a:pPr>
              <a:lnSpc>
                <a:spcPct val="107000"/>
              </a:lnSpc>
              <a:spcBef>
                <a:spcPts val="0"/>
              </a:spcBef>
              <a:spcAft>
                <a:spcPts val="800"/>
              </a:spcAft>
            </a:pPr>
            <a:r>
              <a:rPr lang="en-US" dirty="0">
                <a:effectLst/>
                <a:latin typeface="Lato"/>
                <a:ea typeface="Calibri" panose="020F0502020204030204" pitchFamily="34" charset="0"/>
                <a:cs typeface="Times New Roman"/>
              </a:rPr>
              <a:t>Emotional brain influences decisions more than rational brain</a:t>
            </a:r>
          </a:p>
          <a:p>
            <a:pPr>
              <a:lnSpc>
                <a:spcPct val="107000"/>
              </a:lnSpc>
              <a:spcBef>
                <a:spcPts val="0"/>
              </a:spcBef>
              <a:spcAft>
                <a:spcPts val="800"/>
              </a:spcAft>
            </a:pPr>
            <a:r>
              <a:rPr lang="en-US" dirty="0">
                <a:effectLst/>
                <a:latin typeface="Lato"/>
                <a:ea typeface="Calibri" panose="020F0502020204030204" pitchFamily="34" charset="0"/>
                <a:cs typeface="Times New Roman"/>
              </a:rPr>
              <a:t>“The rational brain is great at rationalizing what the emotional brain has already decided.” (Baba Shiv, Marketing Professor, Stanford Business School)</a:t>
            </a:r>
          </a:p>
          <a:p>
            <a:pPr>
              <a:lnSpc>
                <a:spcPct val="107000"/>
              </a:lnSpc>
              <a:spcBef>
                <a:spcPts val="0"/>
              </a:spcBef>
              <a:spcAft>
                <a:spcPts val="800"/>
              </a:spcAft>
            </a:pPr>
            <a:r>
              <a:rPr lang="en-US" dirty="0">
                <a:effectLst/>
                <a:latin typeface="Lato"/>
                <a:ea typeface="Calibri" panose="020F0502020204030204" pitchFamily="34" charset="0"/>
                <a:cs typeface="Times New Roman"/>
              </a:rPr>
              <a:t>Prospective families must understand your school not just on an intellectual level, but on an emotional one.</a:t>
            </a:r>
          </a:p>
          <a:p>
            <a:pPr>
              <a:lnSpc>
                <a:spcPct val="107000"/>
              </a:lnSpc>
              <a:spcBef>
                <a:spcPts val="0"/>
              </a:spcBef>
              <a:spcAft>
                <a:spcPts val="800"/>
              </a:spcAft>
            </a:pPr>
            <a:r>
              <a:rPr lang="en-US" dirty="0">
                <a:effectLst/>
                <a:latin typeface="Lato"/>
                <a:ea typeface="Calibri" panose="020F0502020204030204" pitchFamily="34" charset="0"/>
                <a:cs typeface="Times New Roman"/>
              </a:rPr>
              <a:t>They have to feel/experience what you are about.</a:t>
            </a:r>
          </a:p>
          <a:p>
            <a:pPr>
              <a:lnSpc>
                <a:spcPct val="107000"/>
              </a:lnSpc>
              <a:spcBef>
                <a:spcPts val="0"/>
              </a:spcBef>
              <a:spcAft>
                <a:spcPts val="800"/>
              </a:spcAft>
            </a:pPr>
            <a:r>
              <a:rPr lang="en-US" dirty="0">
                <a:effectLst/>
                <a:latin typeface="Lato"/>
                <a:ea typeface="Calibri" panose="020F0502020204030204" pitchFamily="34" charset="0"/>
                <a:cs typeface="Times New Roman"/>
              </a:rPr>
              <a:t>Can they “see” themselves as part of your community?</a:t>
            </a:r>
          </a:p>
        </p:txBody>
      </p:sp>
      <p:pic>
        <p:nvPicPr>
          <p:cNvPr id="8" name="Picture 7" descr="Logo&#10;&#10;Description automatically generated">
            <a:extLst>
              <a:ext uri="{FF2B5EF4-FFF2-40B4-BE49-F238E27FC236}">
                <a16:creationId xmlns:a16="http://schemas.microsoft.com/office/drawing/2014/main" id="{E9FA39A9-8E7E-1AB1-3535-5885E642F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2960730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547429" y="1783959"/>
            <a:ext cx="4004488" cy="2134898"/>
          </a:xfrm>
        </p:spPr>
        <p:txBody>
          <a:bodyPr anchor="b">
            <a:normAutofit fontScale="90000"/>
          </a:bodyPr>
          <a:lstStyle/>
          <a:p>
            <a:pPr>
              <a:lnSpc>
                <a:spcPct val="107000"/>
              </a:lnSpc>
              <a:spcBef>
                <a:spcPts val="0"/>
              </a:spcBef>
              <a:spcAft>
                <a:spcPts val="800"/>
              </a:spcAft>
            </a:pPr>
            <a:r>
              <a:rPr lang="en-US" sz="5400" dirty="0">
                <a:latin typeface="Lato"/>
                <a:ea typeface="Calibri" panose="020F0502020204030204" pitchFamily="34" charset="0"/>
                <a:cs typeface="Times New Roman"/>
              </a:rPr>
              <a:t>Marketing to your Target Audience</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730621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F2C7B1-8BC3-28E6-0C84-B3873A697A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7E4C74-3BCF-7F75-1FD2-54DFA920EEA9}"/>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E68113A-1B3A-FCF1-EAD6-2DA02CF44DB9}"/>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Areas of Expertise</a:t>
            </a:r>
          </a:p>
        </p:txBody>
      </p:sp>
      <p:sp>
        <p:nvSpPr>
          <p:cNvPr id="7" name="Content Placeholder 6">
            <a:extLst>
              <a:ext uri="{FF2B5EF4-FFF2-40B4-BE49-F238E27FC236}">
                <a16:creationId xmlns:a16="http://schemas.microsoft.com/office/drawing/2014/main" id="{C4CFA546-D37D-F8A1-0F97-6D086AEEB7F8}"/>
              </a:ext>
            </a:extLst>
          </p:cNvPr>
          <p:cNvSpPr>
            <a:spLocks noGrp="1"/>
          </p:cNvSpPr>
          <p:nvPr>
            <p:ph idx="1"/>
          </p:nvPr>
        </p:nvSpPr>
        <p:spPr>
          <a:xfrm>
            <a:off x="612474" y="2516777"/>
            <a:ext cx="10388318" cy="3660185"/>
          </a:xfrm>
        </p:spPr>
        <p:txBody>
          <a:bodyPr anchor="ctr">
            <a:normAutofit/>
          </a:bodyPr>
          <a:lstStyle/>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Advancement</a:t>
            </a:r>
          </a:p>
          <a:p>
            <a:pPr marL="0" marR="0" indent="0">
              <a:lnSpc>
                <a:spcPct val="107000"/>
              </a:lnSpc>
              <a:spcBef>
                <a:spcPts val="0"/>
              </a:spcBef>
              <a:spcAft>
                <a:spcPts val="800"/>
              </a:spcAft>
              <a:buNone/>
            </a:pPr>
            <a:r>
              <a:rPr lang="en-US" dirty="0">
                <a:effectLst/>
                <a:latin typeface="Lato"/>
                <a:ea typeface="Calibri" panose="020F0502020204030204" pitchFamily="34" charset="0"/>
                <a:cs typeface="Times New Roman"/>
              </a:rPr>
              <a:t>Enrollment Management</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Strategic Communications</a:t>
            </a:r>
          </a:p>
          <a:p>
            <a:pPr marL="0" marR="0" indent="0">
              <a:lnSpc>
                <a:spcPct val="107000"/>
              </a:lnSpc>
              <a:spcBef>
                <a:spcPts val="0"/>
              </a:spcBef>
              <a:spcAft>
                <a:spcPts val="800"/>
              </a:spcAft>
              <a:buNone/>
            </a:pPr>
            <a:r>
              <a:rPr lang="en-US" dirty="0">
                <a:effectLst/>
                <a:latin typeface="Lato"/>
                <a:ea typeface="Calibri" panose="020F0502020204030204" pitchFamily="34" charset="0"/>
                <a:cs typeface="Times New Roman"/>
              </a:rPr>
              <a:t>Administration</a:t>
            </a:r>
          </a:p>
        </p:txBody>
      </p:sp>
      <p:pic>
        <p:nvPicPr>
          <p:cNvPr id="8" name="Picture 7" descr="Logo&#10;&#10;Description automatically generated">
            <a:extLst>
              <a:ext uri="{FF2B5EF4-FFF2-40B4-BE49-F238E27FC236}">
                <a16:creationId xmlns:a16="http://schemas.microsoft.com/office/drawing/2014/main" id="{EF0938CF-0922-1D0A-DA4A-1ADBD16A3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C3279189-87AA-7EDD-6722-AA470C16FA11}"/>
              </a:ext>
            </a:extLst>
          </p:cNvPr>
          <p:cNvPicPr>
            <a:picLocks noChangeAspect="1"/>
          </p:cNvPicPr>
          <p:nvPr/>
        </p:nvPicPr>
        <p:blipFill>
          <a:blip r:embed="rId3"/>
          <a:stretch>
            <a:fillRect/>
          </a:stretch>
        </p:blipFill>
        <p:spPr>
          <a:xfrm>
            <a:off x="6163377" y="2471670"/>
            <a:ext cx="4193406" cy="4005330"/>
          </a:xfrm>
          <a:prstGeom prst="rect">
            <a:avLst/>
          </a:prstGeom>
        </p:spPr>
      </p:pic>
    </p:spTree>
    <p:extLst>
      <p:ext uri="{BB962C8B-B14F-4D97-AF65-F5344CB8AC3E}">
        <p14:creationId xmlns:p14="http://schemas.microsoft.com/office/powerpoint/2010/main" val="413891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6298743" y="2570484"/>
            <a:ext cx="5541018" cy="2915916"/>
          </a:xfrm>
        </p:spPr>
        <p:txBody>
          <a:bodyPr anchor="b">
            <a:normAutofit fontScale="90000"/>
          </a:bodyPr>
          <a:lstStyle/>
          <a:p>
            <a:r>
              <a:rPr lang="en-US" dirty="0">
                <a:latin typeface="Garamond"/>
              </a:rPr>
              <a:t>Welcome Principals, Directors and Enrollment Management Team Members</a:t>
            </a:r>
            <a:endParaRPr lang="en-US" dirty="0"/>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6661" r="1" b="12513"/>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4063500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How to Use Digital Marketing to Reach Your Target Audience</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6144461" cy="3660185"/>
          </a:xfrm>
        </p:spPr>
        <p:txBody>
          <a:bodyPr anchor="ctr">
            <a:normAutofit/>
          </a:bodyPr>
          <a:lstStyle/>
          <a:p>
            <a:pPr>
              <a:lnSpc>
                <a:spcPct val="107000"/>
              </a:lnSpc>
              <a:spcBef>
                <a:spcPts val="0"/>
              </a:spcBef>
              <a:spcAft>
                <a:spcPts val="800"/>
              </a:spcAft>
            </a:pPr>
            <a:r>
              <a:rPr lang="en-US" dirty="0">
                <a:latin typeface="Lato"/>
                <a:ea typeface="Calibri" panose="020F0502020204030204" pitchFamily="34" charset="0"/>
                <a:cs typeface="Times New Roman"/>
              </a:rPr>
              <a:t>Introduction to the purpose of marketing and how technology has changed our approach. </a:t>
            </a:r>
          </a:p>
          <a:p>
            <a:pPr>
              <a:lnSpc>
                <a:spcPct val="107000"/>
              </a:lnSpc>
              <a:spcBef>
                <a:spcPts val="0"/>
              </a:spcBef>
              <a:spcAft>
                <a:spcPts val="800"/>
              </a:spcAft>
            </a:pPr>
            <a:r>
              <a:rPr lang="en-US" dirty="0">
                <a:latin typeface="Lato"/>
                <a:ea typeface="Calibri" panose="020F0502020204030204" pitchFamily="34" charset="0"/>
                <a:cs typeface="Times New Roman"/>
              </a:rPr>
              <a:t>​Explanation of digital marketing and its relevance to Catholic schools. ​</a:t>
            </a:r>
          </a:p>
          <a:p>
            <a:pPr>
              <a:lnSpc>
                <a:spcPct val="107000"/>
              </a:lnSpc>
              <a:spcBef>
                <a:spcPts val="0"/>
              </a:spcBef>
              <a:spcAft>
                <a:spcPts val="800"/>
              </a:spcAft>
            </a:pPr>
            <a:r>
              <a:rPr lang="en-US" dirty="0">
                <a:latin typeface="Lato"/>
                <a:ea typeface="Calibri" panose="020F0502020204030204" pitchFamily="34" charset="0"/>
                <a:cs typeface="Times New Roman"/>
              </a:rPr>
              <a:t>Overview of the benefits of digital marketing. </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408F90F7-FE21-3233-E464-873A3DB28FB5}"/>
              </a:ext>
            </a:extLst>
          </p:cNvPr>
          <p:cNvPicPr>
            <a:picLocks noChangeAspect="1"/>
          </p:cNvPicPr>
          <p:nvPr/>
        </p:nvPicPr>
        <p:blipFill>
          <a:blip r:embed="rId3"/>
          <a:stretch>
            <a:fillRect/>
          </a:stretch>
        </p:blipFill>
        <p:spPr>
          <a:xfrm>
            <a:off x="6756935" y="2285265"/>
            <a:ext cx="3759210" cy="4123207"/>
          </a:xfrm>
          <a:prstGeom prst="rect">
            <a:avLst/>
          </a:prstGeom>
        </p:spPr>
      </p:pic>
    </p:spTree>
    <p:extLst>
      <p:ext uri="{BB962C8B-B14F-4D97-AF65-F5344CB8AC3E}">
        <p14:creationId xmlns:p14="http://schemas.microsoft.com/office/powerpoint/2010/main" val="2923842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C066B7-4C7C-E8FD-DE1C-DA8CED82857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E81438A-B1B0-B4DA-951B-54065F4836ED}"/>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29B2E8A4-8190-416A-78FB-050C85B3561C}"/>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Examples of Digital Marketing </a:t>
            </a:r>
          </a:p>
        </p:txBody>
      </p:sp>
      <p:sp>
        <p:nvSpPr>
          <p:cNvPr id="7" name="Content Placeholder 6">
            <a:extLst>
              <a:ext uri="{FF2B5EF4-FFF2-40B4-BE49-F238E27FC236}">
                <a16:creationId xmlns:a16="http://schemas.microsoft.com/office/drawing/2014/main" id="{627B8852-6E4D-3F77-3F84-0247D7415CFD}"/>
              </a:ext>
            </a:extLst>
          </p:cNvPr>
          <p:cNvSpPr>
            <a:spLocks noGrp="1"/>
          </p:cNvSpPr>
          <p:nvPr>
            <p:ph idx="1"/>
          </p:nvPr>
        </p:nvSpPr>
        <p:spPr>
          <a:xfrm>
            <a:off x="612474" y="2516777"/>
            <a:ext cx="5164382" cy="1259157"/>
          </a:xfrm>
        </p:spPr>
        <p:txBody>
          <a:bodyPr anchor="ctr">
            <a:normAutofit fontScale="92500" lnSpcReduction="20000"/>
          </a:bodyPr>
          <a:lstStyle/>
          <a:p>
            <a:pPr>
              <a:lnSpc>
                <a:spcPct val="107000"/>
              </a:lnSpc>
              <a:spcBef>
                <a:spcPts val="0"/>
              </a:spcBef>
              <a:spcAft>
                <a:spcPts val="800"/>
              </a:spcAft>
            </a:pPr>
            <a:r>
              <a:rPr lang="en-US" dirty="0">
                <a:latin typeface="Lato"/>
                <a:ea typeface="Calibri" panose="020F0502020204030204" pitchFamily="34" charset="0"/>
                <a:cs typeface="Times New Roman"/>
              </a:rPr>
              <a:t>Website</a:t>
            </a:r>
          </a:p>
          <a:p>
            <a:pPr>
              <a:lnSpc>
                <a:spcPct val="107000"/>
              </a:lnSpc>
              <a:spcBef>
                <a:spcPts val="0"/>
              </a:spcBef>
              <a:spcAft>
                <a:spcPts val="800"/>
              </a:spcAft>
            </a:pPr>
            <a:r>
              <a:rPr lang="en-US" dirty="0">
                <a:latin typeface="Lato"/>
                <a:ea typeface="Calibri" panose="020F0502020204030204" pitchFamily="34" charset="0"/>
                <a:cs typeface="Times New Roman"/>
              </a:rPr>
              <a:t>Search engine optimization (SEO)</a:t>
            </a:r>
          </a:p>
        </p:txBody>
      </p:sp>
      <p:pic>
        <p:nvPicPr>
          <p:cNvPr id="8" name="Picture 7" descr="Logo&#10;&#10;Description automatically generated">
            <a:extLst>
              <a:ext uri="{FF2B5EF4-FFF2-40B4-BE49-F238E27FC236}">
                <a16:creationId xmlns:a16="http://schemas.microsoft.com/office/drawing/2014/main" id="{2D576C1B-48EC-5DE0-2C30-E30BE708D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5" name="Picture 4">
            <a:extLst>
              <a:ext uri="{FF2B5EF4-FFF2-40B4-BE49-F238E27FC236}">
                <a16:creationId xmlns:a16="http://schemas.microsoft.com/office/drawing/2014/main" id="{D1E10AF6-F729-B173-D121-D1244261FB2E}"/>
              </a:ext>
            </a:extLst>
          </p:cNvPr>
          <p:cNvPicPr>
            <a:picLocks noChangeAspect="1"/>
          </p:cNvPicPr>
          <p:nvPr/>
        </p:nvPicPr>
        <p:blipFill>
          <a:blip r:embed="rId3"/>
          <a:stretch>
            <a:fillRect/>
          </a:stretch>
        </p:blipFill>
        <p:spPr>
          <a:xfrm>
            <a:off x="2027516" y="4739592"/>
            <a:ext cx="7224061" cy="1962606"/>
          </a:xfrm>
          <a:prstGeom prst="rect">
            <a:avLst/>
          </a:prstGeom>
        </p:spPr>
      </p:pic>
      <p:sp>
        <p:nvSpPr>
          <p:cNvPr id="9" name="Content Placeholder 6">
            <a:extLst>
              <a:ext uri="{FF2B5EF4-FFF2-40B4-BE49-F238E27FC236}">
                <a16:creationId xmlns:a16="http://schemas.microsoft.com/office/drawing/2014/main" id="{75823F8A-C442-58C0-A464-31C53B222180}"/>
              </a:ext>
            </a:extLst>
          </p:cNvPr>
          <p:cNvSpPr txBox="1">
            <a:spLocks/>
          </p:cNvSpPr>
          <p:nvPr/>
        </p:nvSpPr>
        <p:spPr>
          <a:xfrm>
            <a:off x="6605587" y="2518570"/>
            <a:ext cx="5164382" cy="1259157"/>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dirty="0">
                <a:latin typeface="Lato"/>
                <a:ea typeface="Calibri" panose="020F0502020204030204" pitchFamily="34" charset="0"/>
                <a:cs typeface="Times New Roman"/>
              </a:rPr>
              <a:t>Search engine marketing (SEM)</a:t>
            </a:r>
          </a:p>
          <a:p>
            <a:pPr>
              <a:lnSpc>
                <a:spcPct val="107000"/>
              </a:lnSpc>
              <a:spcBef>
                <a:spcPts val="0"/>
              </a:spcBef>
              <a:spcAft>
                <a:spcPts val="800"/>
              </a:spcAft>
            </a:pPr>
            <a:r>
              <a:rPr lang="en-US" dirty="0">
                <a:latin typeface="Lato"/>
                <a:ea typeface="Calibri" panose="020F0502020204030204" pitchFamily="34" charset="0"/>
                <a:cs typeface="Times New Roman"/>
              </a:rPr>
              <a:t>Social media</a:t>
            </a:r>
          </a:p>
          <a:p>
            <a:pPr>
              <a:lnSpc>
                <a:spcPct val="107000"/>
              </a:lnSpc>
              <a:spcBef>
                <a:spcPts val="0"/>
              </a:spcBef>
              <a:spcAft>
                <a:spcPts val="800"/>
              </a:spcAft>
            </a:pPr>
            <a:r>
              <a:rPr lang="en-US" dirty="0">
                <a:latin typeface="Lato"/>
                <a:ea typeface="Calibri" panose="020F0502020204030204" pitchFamily="34" charset="0"/>
                <a:cs typeface="Times New Roman"/>
              </a:rPr>
              <a:t>Geofencing</a:t>
            </a:r>
          </a:p>
        </p:txBody>
      </p:sp>
    </p:spTree>
    <p:extLst>
      <p:ext uri="{BB962C8B-B14F-4D97-AF65-F5344CB8AC3E}">
        <p14:creationId xmlns:p14="http://schemas.microsoft.com/office/powerpoint/2010/main" val="2896175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2DE3F7-5446-9AF1-DA3F-FC14975710E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C23EF6D-602C-A38F-0BCC-C70854F01852}"/>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8CD85FA-01DE-9E7D-9956-F4DC754BC988}"/>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Search Engine Optimization (SEO)</a:t>
            </a:r>
          </a:p>
        </p:txBody>
      </p:sp>
      <p:sp>
        <p:nvSpPr>
          <p:cNvPr id="7" name="Content Placeholder 6">
            <a:extLst>
              <a:ext uri="{FF2B5EF4-FFF2-40B4-BE49-F238E27FC236}">
                <a16:creationId xmlns:a16="http://schemas.microsoft.com/office/drawing/2014/main" id="{74D3AD6A-64B4-3018-D633-88B9EC8067B8}"/>
              </a:ext>
            </a:extLst>
          </p:cNvPr>
          <p:cNvSpPr>
            <a:spLocks noGrp="1"/>
          </p:cNvSpPr>
          <p:nvPr>
            <p:ph idx="1"/>
          </p:nvPr>
        </p:nvSpPr>
        <p:spPr>
          <a:xfrm>
            <a:off x="644747" y="2516777"/>
            <a:ext cx="5804179" cy="3884023"/>
          </a:xfrm>
        </p:spPr>
        <p:txBody>
          <a:bodyPr anchor="ctr">
            <a:normAutofit/>
          </a:bodyPr>
          <a:lstStyle/>
          <a:p>
            <a:pPr>
              <a:lnSpc>
                <a:spcPct val="107000"/>
              </a:lnSpc>
              <a:spcBef>
                <a:spcPts val="0"/>
              </a:spcBef>
              <a:spcAft>
                <a:spcPts val="800"/>
              </a:spcAft>
            </a:pPr>
            <a:r>
              <a:rPr lang="en-US" dirty="0">
                <a:latin typeface="Lato"/>
                <a:ea typeface="Calibri" panose="020F0502020204030204" pitchFamily="34" charset="0"/>
                <a:cs typeface="Times New Roman"/>
              </a:rPr>
              <a:t>SEO is defined as “the process of getting traffic from free, organic, editorial or natural search results.”</a:t>
            </a:r>
          </a:p>
          <a:p>
            <a:pPr>
              <a:lnSpc>
                <a:spcPct val="107000"/>
              </a:lnSpc>
              <a:spcBef>
                <a:spcPts val="0"/>
              </a:spcBef>
              <a:spcAft>
                <a:spcPts val="800"/>
              </a:spcAft>
            </a:pPr>
            <a:r>
              <a:rPr lang="en-US" dirty="0">
                <a:latin typeface="Lato"/>
                <a:ea typeface="Calibri" panose="020F0502020204030204" pitchFamily="34" charset="0"/>
                <a:cs typeface="Times New Roman"/>
              </a:rPr>
              <a:t>How easily can Google find you?</a:t>
            </a:r>
          </a:p>
          <a:p>
            <a:pPr>
              <a:lnSpc>
                <a:spcPct val="107000"/>
              </a:lnSpc>
              <a:spcBef>
                <a:spcPts val="0"/>
              </a:spcBef>
              <a:spcAft>
                <a:spcPts val="800"/>
              </a:spcAft>
            </a:pPr>
            <a:r>
              <a:rPr lang="en-US" dirty="0">
                <a:latin typeface="Lato"/>
                <a:ea typeface="Calibri" panose="020F0502020204030204" pitchFamily="34" charset="0"/>
                <a:cs typeface="Times New Roman"/>
              </a:rPr>
              <a:t>Increase traffic to your site</a:t>
            </a:r>
          </a:p>
        </p:txBody>
      </p:sp>
      <p:pic>
        <p:nvPicPr>
          <p:cNvPr id="8" name="Picture 7" descr="Logo&#10;&#10;Description automatically generated">
            <a:extLst>
              <a:ext uri="{FF2B5EF4-FFF2-40B4-BE49-F238E27FC236}">
                <a16:creationId xmlns:a16="http://schemas.microsoft.com/office/drawing/2014/main" id="{CBC9633F-19C6-BEB0-40E3-FF95B1A1A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11" name="Picture 10">
            <a:extLst>
              <a:ext uri="{FF2B5EF4-FFF2-40B4-BE49-F238E27FC236}">
                <a16:creationId xmlns:a16="http://schemas.microsoft.com/office/drawing/2014/main" id="{EB93D997-66E8-6B10-4D85-853547800EC9}"/>
              </a:ext>
            </a:extLst>
          </p:cNvPr>
          <p:cNvPicPr>
            <a:picLocks noChangeAspect="1"/>
          </p:cNvPicPr>
          <p:nvPr/>
        </p:nvPicPr>
        <p:blipFill>
          <a:blip r:embed="rId3"/>
          <a:stretch>
            <a:fillRect/>
          </a:stretch>
        </p:blipFill>
        <p:spPr>
          <a:xfrm>
            <a:off x="6691876" y="2660069"/>
            <a:ext cx="4977557" cy="2902017"/>
          </a:xfrm>
          <a:prstGeom prst="rect">
            <a:avLst/>
          </a:prstGeom>
        </p:spPr>
      </p:pic>
    </p:spTree>
    <p:extLst>
      <p:ext uri="{BB962C8B-B14F-4D97-AF65-F5344CB8AC3E}">
        <p14:creationId xmlns:p14="http://schemas.microsoft.com/office/powerpoint/2010/main" val="2352794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868930-2F13-99BC-417C-5CAC62C55AD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5C5A4EB-7B33-7D89-DC75-CC2DE7F8B3E9}"/>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8727156-0A24-9323-5A38-7FEF89589C78}"/>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Search Engine Optimization (Marketing)</a:t>
            </a:r>
          </a:p>
        </p:txBody>
      </p:sp>
      <p:sp>
        <p:nvSpPr>
          <p:cNvPr id="7" name="Content Placeholder 6">
            <a:extLst>
              <a:ext uri="{FF2B5EF4-FFF2-40B4-BE49-F238E27FC236}">
                <a16:creationId xmlns:a16="http://schemas.microsoft.com/office/drawing/2014/main" id="{A4D0A9EF-FC72-8EE7-9BE6-09DD449582D6}"/>
              </a:ext>
            </a:extLst>
          </p:cNvPr>
          <p:cNvSpPr>
            <a:spLocks noGrp="1"/>
          </p:cNvSpPr>
          <p:nvPr>
            <p:ph idx="1"/>
          </p:nvPr>
        </p:nvSpPr>
        <p:spPr>
          <a:xfrm>
            <a:off x="644747" y="2516777"/>
            <a:ext cx="6556153" cy="3884023"/>
          </a:xfrm>
        </p:spPr>
        <p:txBody>
          <a:bodyPr anchor="ctr">
            <a:normAutofit/>
          </a:bodyPr>
          <a:lstStyle/>
          <a:p>
            <a:pPr>
              <a:lnSpc>
                <a:spcPct val="107000"/>
              </a:lnSpc>
              <a:spcBef>
                <a:spcPts val="0"/>
              </a:spcBef>
              <a:spcAft>
                <a:spcPts val="800"/>
              </a:spcAft>
            </a:pPr>
            <a:r>
              <a:rPr lang="en-US" dirty="0">
                <a:latin typeface="Lato"/>
                <a:ea typeface="Calibri" panose="020F0502020204030204" pitchFamily="34" charset="0"/>
                <a:cs typeface="Times New Roman"/>
              </a:rPr>
              <a:t>SEM is defined as, “the process of gaining website traffic by purchasing ads on search engines.” </a:t>
            </a:r>
          </a:p>
          <a:p>
            <a:pPr>
              <a:lnSpc>
                <a:spcPct val="107000"/>
              </a:lnSpc>
              <a:spcBef>
                <a:spcPts val="0"/>
              </a:spcBef>
              <a:spcAft>
                <a:spcPts val="800"/>
              </a:spcAft>
            </a:pPr>
            <a:r>
              <a:rPr lang="en-US" dirty="0">
                <a:latin typeface="Lato"/>
                <a:ea typeface="Calibri" panose="020F0502020204030204" pitchFamily="34" charset="0"/>
                <a:cs typeface="Times New Roman"/>
              </a:rPr>
              <a:t>Paid ads on search engines like Google.</a:t>
            </a:r>
          </a:p>
          <a:p>
            <a:pPr>
              <a:lnSpc>
                <a:spcPct val="107000"/>
              </a:lnSpc>
              <a:spcBef>
                <a:spcPts val="0"/>
              </a:spcBef>
              <a:spcAft>
                <a:spcPts val="800"/>
              </a:spcAft>
            </a:pPr>
            <a:r>
              <a:rPr lang="en-US" dirty="0">
                <a:latin typeface="Lato"/>
                <a:ea typeface="Calibri" panose="020F0502020204030204" pitchFamily="34" charset="0"/>
                <a:cs typeface="Times New Roman"/>
              </a:rPr>
              <a:t>Pay-per-click.</a:t>
            </a:r>
          </a:p>
          <a:p>
            <a:pPr>
              <a:lnSpc>
                <a:spcPct val="107000"/>
              </a:lnSpc>
              <a:spcBef>
                <a:spcPts val="0"/>
              </a:spcBef>
              <a:spcAft>
                <a:spcPts val="800"/>
              </a:spcAft>
            </a:pPr>
            <a:r>
              <a:rPr lang="en-US" dirty="0">
                <a:latin typeface="Lato"/>
                <a:ea typeface="Calibri" panose="020F0502020204030204" pitchFamily="34" charset="0"/>
                <a:cs typeface="Times New Roman"/>
              </a:rPr>
              <a:t>Google Ads- ads.google.com</a:t>
            </a:r>
          </a:p>
        </p:txBody>
      </p:sp>
      <p:pic>
        <p:nvPicPr>
          <p:cNvPr id="8" name="Picture 7" descr="Logo&#10;&#10;Description automatically generated">
            <a:extLst>
              <a:ext uri="{FF2B5EF4-FFF2-40B4-BE49-F238E27FC236}">
                <a16:creationId xmlns:a16="http://schemas.microsoft.com/office/drawing/2014/main" id="{6E1DC2BE-E2BF-8F0B-824A-92C4D1D57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6E61F7C2-61CB-8697-D388-6E34E65996B3}"/>
              </a:ext>
            </a:extLst>
          </p:cNvPr>
          <p:cNvPicPr>
            <a:picLocks noChangeAspect="1"/>
          </p:cNvPicPr>
          <p:nvPr/>
        </p:nvPicPr>
        <p:blipFill>
          <a:blip r:embed="rId3"/>
          <a:stretch>
            <a:fillRect/>
          </a:stretch>
        </p:blipFill>
        <p:spPr>
          <a:xfrm>
            <a:off x="7200900" y="2952750"/>
            <a:ext cx="3758854" cy="2512295"/>
          </a:xfrm>
          <a:prstGeom prst="rect">
            <a:avLst/>
          </a:prstGeom>
        </p:spPr>
      </p:pic>
    </p:spTree>
    <p:extLst>
      <p:ext uri="{BB962C8B-B14F-4D97-AF65-F5344CB8AC3E}">
        <p14:creationId xmlns:p14="http://schemas.microsoft.com/office/powerpoint/2010/main" val="815435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9D89D3-7545-C5A2-53E3-C388A0FFD5F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3C77426-CEC8-9CD4-A365-050256DF71C7}"/>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9699315-DD96-70C2-4D9A-A0CA6707C4EF}"/>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Geofencing</a:t>
            </a:r>
          </a:p>
        </p:txBody>
      </p:sp>
      <p:sp>
        <p:nvSpPr>
          <p:cNvPr id="7" name="Content Placeholder 6">
            <a:extLst>
              <a:ext uri="{FF2B5EF4-FFF2-40B4-BE49-F238E27FC236}">
                <a16:creationId xmlns:a16="http://schemas.microsoft.com/office/drawing/2014/main" id="{E10AB568-ACAD-324C-FEB0-E0CCB2616E49}"/>
              </a:ext>
            </a:extLst>
          </p:cNvPr>
          <p:cNvSpPr>
            <a:spLocks noGrp="1"/>
          </p:cNvSpPr>
          <p:nvPr>
            <p:ph idx="1"/>
          </p:nvPr>
        </p:nvSpPr>
        <p:spPr>
          <a:xfrm>
            <a:off x="644747" y="2516777"/>
            <a:ext cx="10356045" cy="3884023"/>
          </a:xfrm>
        </p:spPr>
        <p:txBody>
          <a:bodyPr anchor="ctr">
            <a:normAutofit fontScale="77500" lnSpcReduction="20000"/>
          </a:bodyPr>
          <a:lstStyle/>
          <a:p>
            <a:pPr>
              <a:lnSpc>
                <a:spcPct val="107000"/>
              </a:lnSpc>
              <a:spcBef>
                <a:spcPts val="0"/>
              </a:spcBef>
              <a:spcAft>
                <a:spcPts val="800"/>
              </a:spcAft>
            </a:pPr>
            <a:r>
              <a:rPr lang="en-US" dirty="0">
                <a:latin typeface="Lato"/>
                <a:ea typeface="Calibri" panose="020F0502020204030204" pitchFamily="34" charset="0"/>
                <a:cs typeface="Times New Roman"/>
              </a:rPr>
              <a:t>Geofencing allows Catholic schools to deliver targeted advertising and promotional content to potential students and their families based on their location. </a:t>
            </a:r>
          </a:p>
          <a:p>
            <a:pPr>
              <a:lnSpc>
                <a:spcPct val="107000"/>
              </a:lnSpc>
              <a:spcBef>
                <a:spcPts val="0"/>
              </a:spcBef>
              <a:spcAft>
                <a:spcPts val="800"/>
              </a:spcAft>
            </a:pPr>
            <a:r>
              <a:rPr lang="en-US" dirty="0">
                <a:latin typeface="Lato"/>
                <a:ea typeface="Calibri" panose="020F0502020204030204" pitchFamily="34" charset="0"/>
                <a:cs typeface="Times New Roman"/>
              </a:rPr>
              <a:t>By setting up virtual perimeters around relevant areas, such as neighborhoods with a high concentration of prospective families, schools can send push notifications, text messages, or in-app advertisements to devices within those designated zones. </a:t>
            </a:r>
          </a:p>
          <a:p>
            <a:pPr>
              <a:lnSpc>
                <a:spcPct val="107000"/>
              </a:lnSpc>
              <a:spcBef>
                <a:spcPts val="0"/>
              </a:spcBef>
              <a:spcAft>
                <a:spcPts val="800"/>
              </a:spcAft>
            </a:pPr>
            <a:r>
              <a:rPr lang="en-US" dirty="0">
                <a:latin typeface="Lato"/>
                <a:ea typeface="Calibri" panose="020F0502020204030204" pitchFamily="34" charset="0"/>
                <a:cs typeface="Times New Roman"/>
              </a:rPr>
              <a:t>This targeted approach ensures that marketing efforts reach the intended audience at the right time and place, increasing the chances of capturing their interest.</a:t>
            </a:r>
          </a:p>
          <a:p>
            <a:pPr>
              <a:lnSpc>
                <a:spcPct val="107000"/>
              </a:lnSpc>
              <a:spcBef>
                <a:spcPts val="0"/>
              </a:spcBef>
              <a:spcAft>
                <a:spcPts val="800"/>
              </a:spcAft>
            </a:pPr>
            <a:r>
              <a:rPr lang="en-US" dirty="0">
                <a:latin typeface="Lato"/>
                <a:ea typeface="Calibri" panose="020F0502020204030204" pitchFamily="34" charset="0"/>
                <a:cs typeface="Times New Roman"/>
              </a:rPr>
              <a:t>Try a Google search for “geofencing </a:t>
            </a:r>
            <a:r>
              <a:rPr lang="en-US" dirty="0" err="1">
                <a:latin typeface="Lato"/>
                <a:ea typeface="Calibri" panose="020F0502020204030204" pitchFamily="34" charset="0"/>
                <a:cs typeface="Times New Roman"/>
              </a:rPr>
              <a:t>raleigh</a:t>
            </a:r>
            <a:r>
              <a:rPr lang="en-US" dirty="0">
                <a:latin typeface="Lato"/>
                <a:ea typeface="Calibri" panose="020F0502020204030204" pitchFamily="34" charset="0"/>
                <a:cs typeface="Times New Roman"/>
              </a:rPr>
              <a:t> </a:t>
            </a:r>
            <a:r>
              <a:rPr lang="en-US" dirty="0" err="1">
                <a:latin typeface="Lato"/>
                <a:ea typeface="Calibri" panose="020F0502020204030204" pitchFamily="34" charset="0"/>
                <a:cs typeface="Times New Roman"/>
              </a:rPr>
              <a:t>nc</a:t>
            </a:r>
            <a:r>
              <a:rPr lang="en-US" dirty="0">
                <a:latin typeface="Lato"/>
                <a:ea typeface="Calibri" panose="020F0502020204030204" pitchFamily="34" charset="0"/>
                <a:cs typeface="Times New Roman"/>
              </a:rPr>
              <a:t>”!</a:t>
            </a:r>
          </a:p>
        </p:txBody>
      </p:sp>
      <p:pic>
        <p:nvPicPr>
          <p:cNvPr id="8" name="Picture 7" descr="Logo&#10;&#10;Description automatically generated">
            <a:extLst>
              <a:ext uri="{FF2B5EF4-FFF2-40B4-BE49-F238E27FC236}">
                <a16:creationId xmlns:a16="http://schemas.microsoft.com/office/drawing/2014/main" id="{49D3CD2C-9C56-A95D-A420-E7D76CB83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426298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EDFA5A-7138-0236-EA27-01D0C87224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26E7639-F32B-0BE5-B0FC-8283F0CC218D}"/>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842944E4-91D9-8AD0-37BA-FEE3F7313236}"/>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Benefits of Digital Marketing </a:t>
            </a:r>
          </a:p>
        </p:txBody>
      </p:sp>
      <p:sp>
        <p:nvSpPr>
          <p:cNvPr id="7" name="Content Placeholder 6">
            <a:extLst>
              <a:ext uri="{FF2B5EF4-FFF2-40B4-BE49-F238E27FC236}">
                <a16:creationId xmlns:a16="http://schemas.microsoft.com/office/drawing/2014/main" id="{1D78CD7C-C8CD-46C5-7B4E-99A95DA5F550}"/>
              </a:ext>
            </a:extLst>
          </p:cNvPr>
          <p:cNvSpPr>
            <a:spLocks noGrp="1"/>
          </p:cNvSpPr>
          <p:nvPr>
            <p:ph idx="1"/>
          </p:nvPr>
        </p:nvSpPr>
        <p:spPr>
          <a:xfrm>
            <a:off x="644747" y="2516777"/>
            <a:ext cx="11125222" cy="3884023"/>
          </a:xfrm>
        </p:spPr>
        <p:txBody>
          <a:bodyPr anchor="ctr">
            <a:normAutofit/>
          </a:bodyPr>
          <a:lstStyle/>
          <a:p>
            <a:pPr>
              <a:lnSpc>
                <a:spcPct val="107000"/>
              </a:lnSpc>
              <a:spcBef>
                <a:spcPts val="0"/>
              </a:spcBef>
              <a:spcAft>
                <a:spcPts val="800"/>
              </a:spcAft>
            </a:pPr>
            <a:r>
              <a:rPr lang="en-US" dirty="0">
                <a:latin typeface="Lato"/>
                <a:ea typeface="Calibri" panose="020F0502020204030204" pitchFamily="34" charset="0"/>
                <a:cs typeface="Times New Roman"/>
              </a:rPr>
              <a:t>Quick delivery</a:t>
            </a:r>
          </a:p>
          <a:p>
            <a:pPr>
              <a:lnSpc>
                <a:spcPct val="107000"/>
              </a:lnSpc>
              <a:spcBef>
                <a:spcPts val="0"/>
              </a:spcBef>
              <a:spcAft>
                <a:spcPts val="800"/>
              </a:spcAft>
            </a:pPr>
            <a:r>
              <a:rPr lang="en-US" dirty="0">
                <a:latin typeface="Lato"/>
                <a:ea typeface="Calibri" panose="020F0502020204030204" pitchFamily="34" charset="0"/>
                <a:cs typeface="Times New Roman"/>
              </a:rPr>
              <a:t>Low cost</a:t>
            </a:r>
          </a:p>
          <a:p>
            <a:pPr>
              <a:lnSpc>
                <a:spcPct val="107000"/>
              </a:lnSpc>
              <a:spcBef>
                <a:spcPts val="0"/>
              </a:spcBef>
              <a:spcAft>
                <a:spcPts val="800"/>
              </a:spcAft>
            </a:pPr>
            <a:r>
              <a:rPr lang="en-US" dirty="0">
                <a:latin typeface="Lato"/>
                <a:ea typeface="Calibri" panose="020F0502020204030204" pitchFamily="34" charset="0"/>
                <a:cs typeface="Times New Roman"/>
              </a:rPr>
              <a:t>Targeted audience</a:t>
            </a:r>
          </a:p>
          <a:p>
            <a:pPr>
              <a:lnSpc>
                <a:spcPct val="107000"/>
              </a:lnSpc>
              <a:spcBef>
                <a:spcPts val="0"/>
              </a:spcBef>
              <a:spcAft>
                <a:spcPts val="800"/>
              </a:spcAft>
            </a:pPr>
            <a:r>
              <a:rPr lang="en-US" dirty="0">
                <a:latin typeface="Lato"/>
                <a:ea typeface="Calibri" panose="020F0502020204030204" pitchFamily="34" charset="0"/>
                <a:cs typeface="Times New Roman"/>
              </a:rPr>
              <a:t>Reach</a:t>
            </a:r>
          </a:p>
          <a:p>
            <a:pPr>
              <a:lnSpc>
                <a:spcPct val="107000"/>
              </a:lnSpc>
              <a:spcBef>
                <a:spcPts val="0"/>
              </a:spcBef>
              <a:spcAft>
                <a:spcPts val="800"/>
              </a:spcAft>
            </a:pPr>
            <a:r>
              <a:rPr lang="en-US" dirty="0">
                <a:latin typeface="Lato"/>
                <a:ea typeface="Calibri" panose="020F0502020204030204" pitchFamily="34" charset="0"/>
                <a:cs typeface="Times New Roman"/>
              </a:rPr>
              <a:t>Interaction</a:t>
            </a:r>
          </a:p>
          <a:p>
            <a:pPr>
              <a:lnSpc>
                <a:spcPct val="107000"/>
              </a:lnSpc>
              <a:spcBef>
                <a:spcPts val="0"/>
              </a:spcBef>
              <a:spcAft>
                <a:spcPts val="800"/>
              </a:spcAft>
            </a:pPr>
            <a:r>
              <a:rPr lang="en-US" dirty="0">
                <a:latin typeface="Lato"/>
                <a:ea typeface="Calibri" panose="020F0502020204030204" pitchFamily="34" charset="0"/>
                <a:cs typeface="Times New Roman"/>
              </a:rPr>
              <a:t>Measurable</a:t>
            </a:r>
          </a:p>
        </p:txBody>
      </p:sp>
      <p:pic>
        <p:nvPicPr>
          <p:cNvPr id="8" name="Picture 7" descr="Logo&#10;&#10;Description automatically generated">
            <a:extLst>
              <a:ext uri="{FF2B5EF4-FFF2-40B4-BE49-F238E27FC236}">
                <a16:creationId xmlns:a16="http://schemas.microsoft.com/office/drawing/2014/main" id="{937D1695-FAFE-B815-12EB-3D6EE15A6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7716A6E2-C210-2E1E-7F6F-7A0DDDAF9DA7}"/>
              </a:ext>
            </a:extLst>
          </p:cNvPr>
          <p:cNvPicPr>
            <a:picLocks noChangeAspect="1"/>
          </p:cNvPicPr>
          <p:nvPr/>
        </p:nvPicPr>
        <p:blipFill>
          <a:blip r:embed="rId3"/>
          <a:stretch>
            <a:fillRect/>
          </a:stretch>
        </p:blipFill>
        <p:spPr>
          <a:xfrm>
            <a:off x="5522314" y="2343677"/>
            <a:ext cx="5250835" cy="4223858"/>
          </a:xfrm>
          <a:prstGeom prst="rect">
            <a:avLst/>
          </a:prstGeom>
        </p:spPr>
      </p:pic>
    </p:spTree>
    <p:extLst>
      <p:ext uri="{BB962C8B-B14F-4D97-AF65-F5344CB8AC3E}">
        <p14:creationId xmlns:p14="http://schemas.microsoft.com/office/powerpoint/2010/main" val="3551442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Enrollment Management – Core Competencies</a:t>
            </a:r>
          </a:p>
        </p:txBody>
      </p:sp>
      <p:pic>
        <p:nvPicPr>
          <p:cNvPr id="4" name="Picture 3">
            <a:extLst>
              <a:ext uri="{FF2B5EF4-FFF2-40B4-BE49-F238E27FC236}">
                <a16:creationId xmlns:a16="http://schemas.microsoft.com/office/drawing/2014/main" id="{A8E19101-01E3-743C-86DC-911501B3BC53}"/>
              </a:ext>
            </a:extLst>
          </p:cNvPr>
          <p:cNvPicPr>
            <a:picLocks noChangeAspect="1"/>
          </p:cNvPicPr>
          <p:nvPr/>
        </p:nvPicPr>
        <p:blipFill>
          <a:blip r:embed="rId2"/>
          <a:stretch>
            <a:fillRect/>
          </a:stretch>
        </p:blipFill>
        <p:spPr>
          <a:xfrm>
            <a:off x="832703" y="80495"/>
            <a:ext cx="10526594" cy="6697010"/>
          </a:xfrm>
          <a:prstGeom prst="rect">
            <a:avLst/>
          </a:prstGeom>
        </p:spPr>
      </p:pic>
    </p:spTree>
    <p:extLst>
      <p:ext uri="{BB962C8B-B14F-4D97-AF65-F5344CB8AC3E}">
        <p14:creationId xmlns:p14="http://schemas.microsoft.com/office/powerpoint/2010/main" val="1446925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935685" y="1783959"/>
            <a:ext cx="3616232" cy="3179927"/>
          </a:xfrm>
        </p:spPr>
        <p:txBody>
          <a:bodyPr anchor="b">
            <a:normAutofit/>
          </a:bodyPr>
          <a:lstStyle/>
          <a:p>
            <a:pPr>
              <a:lnSpc>
                <a:spcPct val="107000"/>
              </a:lnSpc>
              <a:spcBef>
                <a:spcPts val="0"/>
              </a:spcBef>
              <a:spcAft>
                <a:spcPts val="800"/>
              </a:spcAft>
            </a:pPr>
            <a:r>
              <a:rPr lang="en-US" sz="5400" dirty="0">
                <a:latin typeface="Lato"/>
                <a:ea typeface="Calibri" panose="020F0502020204030204" pitchFamily="34" charset="0"/>
                <a:cs typeface="Times New Roman"/>
              </a:rPr>
              <a:t>Digital Marketing Strategies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535360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Why is Digital Marketing Important? </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6483363" cy="3660185"/>
          </a:xfrm>
        </p:spPr>
        <p:txBody>
          <a:bodyPr anchor="ctr">
            <a:normAutofit lnSpcReduction="10000"/>
          </a:bodyPr>
          <a:lstStyle/>
          <a:p>
            <a:pPr marL="0" marR="0">
              <a:lnSpc>
                <a:spcPct val="107000"/>
              </a:lnSpc>
              <a:spcBef>
                <a:spcPts val="0"/>
              </a:spcBef>
              <a:spcAft>
                <a:spcPts val="800"/>
              </a:spcAft>
            </a:pPr>
            <a:r>
              <a:rPr lang="en-US" dirty="0">
                <a:latin typeface="Lato"/>
                <a:ea typeface="Calibri" panose="020F0502020204030204" pitchFamily="34" charset="0"/>
                <a:cs typeface="Times New Roman"/>
              </a:rPr>
              <a:t>Increased Visibility</a:t>
            </a:r>
          </a:p>
          <a:p>
            <a:pPr marL="0" marR="0">
              <a:lnSpc>
                <a:spcPct val="107000"/>
              </a:lnSpc>
              <a:spcBef>
                <a:spcPts val="0"/>
              </a:spcBef>
              <a:spcAft>
                <a:spcPts val="800"/>
              </a:spcAft>
            </a:pPr>
            <a:r>
              <a:rPr lang="en-US" dirty="0">
                <a:latin typeface="Lato"/>
                <a:ea typeface="Calibri" panose="020F0502020204030204" pitchFamily="34" charset="0"/>
                <a:cs typeface="Times New Roman"/>
              </a:rPr>
              <a:t>Authenticity</a:t>
            </a:r>
          </a:p>
          <a:p>
            <a:pPr marL="0" marR="0">
              <a:lnSpc>
                <a:spcPct val="107000"/>
              </a:lnSpc>
              <a:spcBef>
                <a:spcPts val="0"/>
              </a:spcBef>
              <a:spcAft>
                <a:spcPts val="800"/>
              </a:spcAft>
            </a:pPr>
            <a:r>
              <a:rPr lang="en-US" dirty="0">
                <a:latin typeface="Lato"/>
                <a:ea typeface="Calibri" panose="020F0502020204030204" pitchFamily="34" charset="0"/>
                <a:cs typeface="Times New Roman"/>
              </a:rPr>
              <a:t>Cost-Effectiveness</a:t>
            </a:r>
          </a:p>
          <a:p>
            <a:pPr marL="0" marR="0">
              <a:lnSpc>
                <a:spcPct val="107000"/>
              </a:lnSpc>
              <a:spcBef>
                <a:spcPts val="0"/>
              </a:spcBef>
              <a:spcAft>
                <a:spcPts val="800"/>
              </a:spcAft>
            </a:pPr>
            <a:r>
              <a:rPr lang="en-US" dirty="0">
                <a:latin typeface="Lato"/>
                <a:ea typeface="Calibri" panose="020F0502020204030204" pitchFamily="34" charset="0"/>
                <a:cs typeface="Times New Roman"/>
              </a:rPr>
              <a:t>Brand Awareness</a:t>
            </a:r>
          </a:p>
          <a:p>
            <a:pPr marL="0" marR="0">
              <a:lnSpc>
                <a:spcPct val="107000"/>
              </a:lnSpc>
              <a:spcBef>
                <a:spcPts val="0"/>
              </a:spcBef>
              <a:spcAft>
                <a:spcPts val="800"/>
              </a:spcAft>
            </a:pPr>
            <a:r>
              <a:rPr lang="en-US" dirty="0">
                <a:latin typeface="Lato"/>
                <a:ea typeface="Calibri" panose="020F0502020204030204" pitchFamily="34" charset="0"/>
                <a:cs typeface="Times New Roman"/>
              </a:rPr>
              <a:t>Targeted Marketing</a:t>
            </a:r>
          </a:p>
          <a:p>
            <a:pPr marL="0" marR="0">
              <a:lnSpc>
                <a:spcPct val="107000"/>
              </a:lnSpc>
              <a:spcBef>
                <a:spcPts val="0"/>
              </a:spcBef>
              <a:spcAft>
                <a:spcPts val="800"/>
              </a:spcAft>
            </a:pPr>
            <a:r>
              <a:rPr lang="en-US" dirty="0">
                <a:latin typeface="Lato"/>
                <a:ea typeface="Calibri" panose="020F0502020204030204" pitchFamily="34" charset="0"/>
                <a:cs typeface="Times New Roman"/>
              </a:rPr>
              <a:t>Enhanced Communication</a:t>
            </a:r>
          </a:p>
          <a:p>
            <a:pPr marL="0" marR="0">
              <a:lnSpc>
                <a:spcPct val="107000"/>
              </a:lnSpc>
              <a:spcBef>
                <a:spcPts val="0"/>
              </a:spcBef>
              <a:spcAft>
                <a:spcPts val="800"/>
              </a:spcAft>
            </a:pPr>
            <a:r>
              <a:rPr lang="en-US" dirty="0">
                <a:latin typeface="Lato"/>
                <a:ea typeface="Calibri" panose="020F0502020204030204" pitchFamily="34" charset="0"/>
                <a:cs typeface="Times New Roman"/>
              </a:rPr>
              <a:t>Timeliness</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5" name="Picture 4">
            <a:extLst>
              <a:ext uri="{FF2B5EF4-FFF2-40B4-BE49-F238E27FC236}">
                <a16:creationId xmlns:a16="http://schemas.microsoft.com/office/drawing/2014/main" id="{99EFBA31-3B42-131F-2E48-909CBEF32C3C}"/>
              </a:ext>
            </a:extLst>
          </p:cNvPr>
          <p:cNvPicPr>
            <a:picLocks noChangeAspect="1"/>
          </p:cNvPicPr>
          <p:nvPr/>
        </p:nvPicPr>
        <p:blipFill>
          <a:blip r:embed="rId3"/>
          <a:stretch>
            <a:fillRect/>
          </a:stretch>
        </p:blipFill>
        <p:spPr>
          <a:xfrm>
            <a:off x="7372952" y="2475162"/>
            <a:ext cx="3838022" cy="3965743"/>
          </a:xfrm>
          <a:prstGeom prst="rect">
            <a:avLst/>
          </a:prstGeom>
        </p:spPr>
      </p:pic>
    </p:spTree>
    <p:extLst>
      <p:ext uri="{BB962C8B-B14F-4D97-AF65-F5344CB8AC3E}">
        <p14:creationId xmlns:p14="http://schemas.microsoft.com/office/powerpoint/2010/main" val="1113290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Digital Marketing for Promotion and Engagement</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6483363" cy="3660185"/>
          </a:xfrm>
        </p:spPr>
        <p:txBody>
          <a:bodyPr anchor="ctr">
            <a:normAutofit/>
          </a:bodyPr>
          <a:lstStyle/>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Comprehensive, updated, user friendly</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website</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Engaging social media</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Online advertising</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Email marketing</a:t>
            </a:r>
          </a:p>
          <a:p>
            <a:pPr marL="0" marR="0" indent="0">
              <a:lnSpc>
                <a:spcPct val="107000"/>
              </a:lnSpc>
              <a:spcBef>
                <a:spcPts val="0"/>
              </a:spcBef>
              <a:spcAft>
                <a:spcPts val="800"/>
              </a:spcAft>
              <a:buNone/>
            </a:pPr>
            <a:r>
              <a:rPr lang="en-US" dirty="0">
                <a:latin typeface="Lato"/>
                <a:ea typeface="Calibri" panose="020F0502020204030204" pitchFamily="34" charset="0"/>
                <a:cs typeface="Times New Roman"/>
              </a:rPr>
              <a:t>• Word of Mouth posting</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E525A3DD-EA93-FC6B-C67E-9617051D9168}"/>
              </a:ext>
            </a:extLst>
          </p:cNvPr>
          <p:cNvPicPr>
            <a:picLocks noChangeAspect="1"/>
          </p:cNvPicPr>
          <p:nvPr/>
        </p:nvPicPr>
        <p:blipFill>
          <a:blip r:embed="rId3"/>
          <a:stretch>
            <a:fillRect/>
          </a:stretch>
        </p:blipFill>
        <p:spPr>
          <a:xfrm>
            <a:off x="7704382" y="2338407"/>
            <a:ext cx="3425222" cy="3934377"/>
          </a:xfrm>
          <a:prstGeom prst="rect">
            <a:avLst/>
          </a:prstGeom>
        </p:spPr>
      </p:pic>
    </p:spTree>
    <p:extLst>
      <p:ext uri="{BB962C8B-B14F-4D97-AF65-F5344CB8AC3E}">
        <p14:creationId xmlns:p14="http://schemas.microsoft.com/office/powerpoint/2010/main" val="2607436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2D61-237C-4B7A-8196-3463C47AD29B}"/>
              </a:ext>
            </a:extLst>
          </p:cNvPr>
          <p:cNvSpPr>
            <a:spLocks noGrp="1"/>
          </p:cNvSpPr>
          <p:nvPr>
            <p:ph type="title"/>
          </p:nvPr>
        </p:nvSpPr>
        <p:spPr>
          <a:xfrm>
            <a:off x="640080" y="325370"/>
            <a:ext cx="4368602" cy="943594"/>
          </a:xfrm>
        </p:spPr>
        <p:txBody>
          <a:bodyPr anchor="b">
            <a:normAutofit/>
          </a:bodyPr>
          <a:lstStyle/>
          <a:p>
            <a:r>
              <a:rPr lang="en-US" sz="5400" dirty="0">
                <a:latin typeface="Modern Love" panose="04090805081005020601" pitchFamily="82" charset="0"/>
              </a:rPr>
              <a:t>Prayer </a:t>
            </a:r>
          </a:p>
        </p:txBody>
      </p:sp>
      <p:sp>
        <p:nvSpPr>
          <p:cNvPr id="5" name="Content Placeholder 4">
            <a:extLst>
              <a:ext uri="{FF2B5EF4-FFF2-40B4-BE49-F238E27FC236}">
                <a16:creationId xmlns:a16="http://schemas.microsoft.com/office/drawing/2014/main" id="{E96167D3-01CC-4E7F-1F6E-CD182C0959E2}"/>
              </a:ext>
            </a:extLst>
          </p:cNvPr>
          <p:cNvSpPr>
            <a:spLocks noGrp="1"/>
          </p:cNvSpPr>
          <p:nvPr>
            <p:ph idx="1"/>
          </p:nvPr>
        </p:nvSpPr>
        <p:spPr>
          <a:xfrm>
            <a:off x="640080" y="1446245"/>
            <a:ext cx="4243589" cy="5187820"/>
          </a:xfrm>
        </p:spPr>
        <p:txBody>
          <a:bodyPr>
            <a:normAutofit fontScale="92500" lnSpcReduction="10000"/>
          </a:bodyPr>
          <a:lstStyle/>
          <a:p>
            <a:pPr marL="0" indent="0">
              <a:buNone/>
            </a:pPr>
            <a:r>
              <a:rPr lang="en-US" sz="1800" b="0" i="0" dirty="0">
                <a:effectLst/>
                <a:latin typeface="Lato" panose="020F0502020204030203" pitchFamily="34" charset="0"/>
                <a:ea typeface="Lato" panose="020F0502020204030203" pitchFamily="34" charset="0"/>
                <a:cs typeface="Lato" panose="020F0502020204030203" pitchFamily="34" charset="0"/>
              </a:rPr>
              <a:t>Good and gracious God,</a:t>
            </a:r>
          </a:p>
          <a:p>
            <a:pPr marL="0" indent="0">
              <a:buNone/>
            </a:pPr>
            <a:r>
              <a:rPr lang="en-US" sz="1800" dirty="0">
                <a:latin typeface="Lato" panose="020F0502020204030203" pitchFamily="34" charset="0"/>
                <a:ea typeface="Lato" panose="020F0502020204030203" pitchFamily="34" charset="0"/>
                <a:cs typeface="Lato" panose="020F0502020204030203" pitchFamily="34" charset="0"/>
              </a:rPr>
              <a:t>W</a:t>
            </a:r>
            <a:r>
              <a:rPr lang="en-US" sz="1800" b="0" i="0" dirty="0">
                <a:effectLst/>
                <a:latin typeface="Lato" panose="020F0502020204030203" pitchFamily="34" charset="0"/>
                <a:ea typeface="Lato" panose="020F0502020204030203" pitchFamily="34" charset="0"/>
                <a:cs typeface="Lato" panose="020F0502020204030203" pitchFamily="34" charset="0"/>
              </a:rPr>
              <a:t>e pray that the focus and foundation of our Catholic schools will always be the person of Jesus Christ.  May we remember that we are called to work together as part of your universal Church  to build your kingdom in our midst.  </a:t>
            </a:r>
          </a:p>
          <a:p>
            <a:pPr marL="0" indent="0">
              <a:buNone/>
            </a:pPr>
            <a:r>
              <a:rPr lang="en-US" sz="1800" b="0" i="0" dirty="0">
                <a:effectLst/>
                <a:latin typeface="Lato" panose="020F0502020204030203" pitchFamily="34" charset="0"/>
                <a:ea typeface="Lato" panose="020F0502020204030203" pitchFamily="34" charset="0"/>
                <a:cs typeface="Lato" panose="020F0502020204030203" pitchFamily="34" charset="0"/>
              </a:rPr>
              <a:t>Let each of our Catholic schools, no matter how large or how small, whether urban, suburban, or rural, be recognized by its commitment to excellence, its efforts to form the whole child, its hospitality towards all, and its intentional development as a community of faith,    collaboration, trust, and love.  </a:t>
            </a:r>
          </a:p>
          <a:p>
            <a:pPr marL="0" indent="0">
              <a:buNone/>
            </a:pPr>
            <a:r>
              <a:rPr lang="en-US" sz="1800" b="0" i="0" dirty="0">
                <a:effectLst/>
                <a:latin typeface="Lato" panose="020F0502020204030203" pitchFamily="34" charset="0"/>
                <a:ea typeface="Lato" panose="020F0502020204030203" pitchFamily="34" charset="0"/>
                <a:cs typeface="Lato" panose="020F0502020204030203" pitchFamily="34" charset="0"/>
              </a:rPr>
              <a:t>Help us to view every aspect of our world  through the lens of the Gospel and the teachings of our faith</a:t>
            </a:r>
            <a:r>
              <a:rPr lang="en-US" sz="1800" dirty="0">
                <a:latin typeface="Lato" panose="020F0502020204030203" pitchFamily="34" charset="0"/>
                <a:ea typeface="Lato" panose="020F0502020204030203" pitchFamily="34" charset="0"/>
                <a:cs typeface="Lato" panose="020F0502020204030203" pitchFamily="34" charset="0"/>
              </a:rPr>
              <a:t>, </a:t>
            </a:r>
            <a:r>
              <a:rPr lang="en-US" sz="1800" b="0" i="0" dirty="0">
                <a:effectLst/>
                <a:latin typeface="Lato" panose="020F0502020204030203" pitchFamily="34" charset="0"/>
                <a:ea typeface="Lato" panose="020F0502020204030203" pitchFamily="34" charset="0"/>
                <a:cs typeface="Lato" panose="020F0502020204030203" pitchFamily="34" charset="0"/>
              </a:rPr>
              <a:t>and let every member of our Catholic school communities  become a visible example of what it means to put faith into action.  </a:t>
            </a:r>
          </a:p>
          <a:p>
            <a:pPr marL="0" indent="0">
              <a:buNone/>
            </a:pPr>
            <a:r>
              <a:rPr lang="en-US" sz="1800" b="0" i="0" dirty="0">
                <a:effectLst/>
                <a:latin typeface="Lato" panose="020F0502020204030203" pitchFamily="34" charset="0"/>
                <a:ea typeface="Lato" panose="020F0502020204030203" pitchFamily="34" charset="0"/>
                <a:cs typeface="Lato" panose="020F0502020204030203" pitchFamily="34" charset="0"/>
              </a:rPr>
              <a:t>Amen. </a:t>
            </a:r>
          </a:p>
        </p:txBody>
      </p:sp>
      <p:pic>
        <p:nvPicPr>
          <p:cNvPr id="7" name="Picture 6">
            <a:extLst>
              <a:ext uri="{FF2B5EF4-FFF2-40B4-BE49-F238E27FC236}">
                <a16:creationId xmlns:a16="http://schemas.microsoft.com/office/drawing/2014/main" id="{F0B7A9CB-6B20-880C-C2E2-592A18C1D32F}"/>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73999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Digital Marketing Challenges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10388318" cy="3660185"/>
          </a:xfrm>
        </p:spPr>
        <p:txBody>
          <a:bodyPr anchor="ctr">
            <a:normAutofit/>
          </a:bodyPr>
          <a:lstStyle/>
          <a:p>
            <a:pPr marL="0" marR="0">
              <a:lnSpc>
                <a:spcPct val="107000"/>
              </a:lnSpc>
              <a:spcBef>
                <a:spcPts val="0"/>
              </a:spcBef>
              <a:spcAft>
                <a:spcPts val="800"/>
              </a:spcAft>
            </a:pPr>
            <a:r>
              <a:rPr lang="en-US" dirty="0">
                <a:latin typeface="Lato"/>
                <a:ea typeface="Calibri" panose="020F0502020204030204" pitchFamily="34" charset="0"/>
                <a:cs typeface="Times New Roman"/>
              </a:rPr>
              <a:t>Limited Budgets</a:t>
            </a:r>
          </a:p>
          <a:p>
            <a:pPr marL="0" marR="0">
              <a:lnSpc>
                <a:spcPct val="107000"/>
              </a:lnSpc>
              <a:spcBef>
                <a:spcPts val="0"/>
              </a:spcBef>
              <a:spcAft>
                <a:spcPts val="800"/>
              </a:spcAft>
            </a:pPr>
            <a:r>
              <a:rPr lang="en-US" dirty="0">
                <a:latin typeface="Lato"/>
                <a:ea typeface="Calibri" panose="020F0502020204030204" pitchFamily="34" charset="0"/>
                <a:cs typeface="Times New Roman"/>
              </a:rPr>
              <a:t>Time Constraints</a:t>
            </a:r>
          </a:p>
          <a:p>
            <a:pPr marL="0" marR="0">
              <a:lnSpc>
                <a:spcPct val="107000"/>
              </a:lnSpc>
              <a:spcBef>
                <a:spcPts val="0"/>
              </a:spcBef>
              <a:spcAft>
                <a:spcPts val="800"/>
              </a:spcAft>
            </a:pPr>
            <a:r>
              <a:rPr lang="en-US" dirty="0">
                <a:latin typeface="Lato"/>
                <a:ea typeface="Calibri" panose="020F0502020204030204" pitchFamily="34" charset="0"/>
                <a:cs typeface="Times New Roman"/>
              </a:rPr>
              <a:t>Human Resources</a:t>
            </a:r>
          </a:p>
          <a:p>
            <a:pPr marL="0" marR="0">
              <a:lnSpc>
                <a:spcPct val="107000"/>
              </a:lnSpc>
              <a:spcBef>
                <a:spcPts val="0"/>
              </a:spcBef>
              <a:spcAft>
                <a:spcPts val="800"/>
              </a:spcAft>
            </a:pPr>
            <a:r>
              <a:rPr lang="en-US" dirty="0">
                <a:latin typeface="Lato"/>
                <a:ea typeface="Calibri" panose="020F0502020204030204" pitchFamily="34" charset="0"/>
                <a:cs typeface="Times New Roman"/>
              </a:rPr>
              <a:t>Reach</a:t>
            </a:r>
          </a:p>
          <a:p>
            <a:pPr marL="0" marR="0">
              <a:lnSpc>
                <a:spcPct val="107000"/>
              </a:lnSpc>
              <a:spcBef>
                <a:spcPts val="0"/>
              </a:spcBef>
              <a:spcAft>
                <a:spcPts val="800"/>
              </a:spcAft>
            </a:pPr>
            <a:r>
              <a:rPr lang="en-US" dirty="0">
                <a:latin typeface="Lato"/>
                <a:ea typeface="Calibri" panose="020F0502020204030204" pitchFamily="34" charset="0"/>
                <a:cs typeface="Times New Roman"/>
              </a:rPr>
              <a:t>Authenticity</a:t>
            </a:r>
          </a:p>
          <a:p>
            <a:pPr marL="0" marR="0">
              <a:lnSpc>
                <a:spcPct val="107000"/>
              </a:lnSpc>
              <a:spcBef>
                <a:spcPts val="0"/>
              </a:spcBef>
              <a:spcAft>
                <a:spcPts val="800"/>
              </a:spcAft>
            </a:pPr>
            <a:r>
              <a:rPr lang="en-US" dirty="0">
                <a:latin typeface="Lato"/>
                <a:ea typeface="Calibri" panose="020F0502020204030204" pitchFamily="34" charset="0"/>
                <a:cs typeface="Times New Roman"/>
              </a:rPr>
              <a:t>Timeliness</a:t>
            </a:r>
            <a:endParaRPr lang="en-US"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1026" name="Picture 2" descr="Amazon.com: Funny Principal Tired Busy and Exhausted T-Shirt : Clothing,  Shoes &amp; Jewelry">
            <a:extLst>
              <a:ext uri="{FF2B5EF4-FFF2-40B4-BE49-F238E27FC236}">
                <a16:creationId xmlns:a16="http://schemas.microsoft.com/office/drawing/2014/main" id="{7E44D86C-2E59-1EA4-99D2-057BF93AB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998" y="2361351"/>
            <a:ext cx="3848960" cy="39114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BB83D7-6B09-ED52-5F2D-FD12D53196A4}"/>
              </a:ext>
            </a:extLst>
          </p:cNvPr>
          <p:cNvSpPr/>
          <p:nvPr/>
        </p:nvSpPr>
        <p:spPr>
          <a:xfrm>
            <a:off x="7540145" y="3429000"/>
            <a:ext cx="1472665" cy="481263"/>
          </a:xfrm>
          <a:prstGeom prst="rect">
            <a:avLst/>
          </a:prstGeom>
          <a:solidFill>
            <a:srgbClr val="14191D"/>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dirty="0">
                <a:solidFill>
                  <a:srgbClr val="9EBEBD"/>
                </a:solidFill>
              </a:rPr>
              <a:t>Enrollment Management Team Member</a:t>
            </a:r>
          </a:p>
        </p:txBody>
      </p:sp>
    </p:spTree>
    <p:extLst>
      <p:ext uri="{BB962C8B-B14F-4D97-AF65-F5344CB8AC3E}">
        <p14:creationId xmlns:p14="http://schemas.microsoft.com/office/powerpoint/2010/main" val="384938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404446" y="32385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Key “E” Words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10036476" cy="4185421"/>
          </a:xfrm>
        </p:spPr>
        <p:txBody>
          <a:bodyPr anchor="ctr">
            <a:normAutofit/>
          </a:bodyPr>
          <a:lstStyle/>
          <a:p>
            <a:pPr marL="0" marR="0">
              <a:lnSpc>
                <a:spcPct val="107000"/>
              </a:lnSpc>
              <a:spcBef>
                <a:spcPts val="0"/>
              </a:spcBef>
              <a:spcAft>
                <a:spcPts val="800"/>
              </a:spcAft>
            </a:pPr>
            <a:r>
              <a:rPr lang="en-US" dirty="0">
                <a:effectLst/>
                <a:latin typeface="Lato"/>
                <a:ea typeface="Calibri" panose="020F0502020204030204" pitchFamily="34" charset="0"/>
                <a:cs typeface="Times New Roman"/>
              </a:rPr>
              <a:t>Effective</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Efficient</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Engaging</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Encouraging</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B265FFC6-106A-C678-B798-F3CA7257040C}"/>
              </a:ext>
            </a:extLst>
          </p:cNvPr>
          <p:cNvPicPr>
            <a:picLocks noChangeAspect="1"/>
          </p:cNvPicPr>
          <p:nvPr/>
        </p:nvPicPr>
        <p:blipFill>
          <a:blip r:embed="rId3"/>
          <a:stretch>
            <a:fillRect/>
          </a:stretch>
        </p:blipFill>
        <p:spPr>
          <a:xfrm>
            <a:off x="8586839" y="2474303"/>
            <a:ext cx="3200714" cy="2839082"/>
          </a:xfrm>
          <a:prstGeom prst="rect">
            <a:avLst/>
          </a:prstGeom>
        </p:spPr>
      </p:pic>
      <p:pic>
        <p:nvPicPr>
          <p:cNvPr id="9" name="Picture 8">
            <a:extLst>
              <a:ext uri="{FF2B5EF4-FFF2-40B4-BE49-F238E27FC236}">
                <a16:creationId xmlns:a16="http://schemas.microsoft.com/office/drawing/2014/main" id="{4E37F01B-3492-ED3F-111C-058B38F3CB05}"/>
              </a:ext>
            </a:extLst>
          </p:cNvPr>
          <p:cNvPicPr>
            <a:picLocks noChangeAspect="1"/>
          </p:cNvPicPr>
          <p:nvPr/>
        </p:nvPicPr>
        <p:blipFill>
          <a:blip r:embed="rId4"/>
          <a:stretch>
            <a:fillRect/>
          </a:stretch>
        </p:blipFill>
        <p:spPr>
          <a:xfrm>
            <a:off x="4437247" y="2172145"/>
            <a:ext cx="3662038" cy="4624149"/>
          </a:xfrm>
          <a:prstGeom prst="rect">
            <a:avLst/>
          </a:prstGeom>
        </p:spPr>
      </p:pic>
    </p:spTree>
    <p:extLst>
      <p:ext uri="{BB962C8B-B14F-4D97-AF65-F5344CB8AC3E}">
        <p14:creationId xmlns:p14="http://schemas.microsoft.com/office/powerpoint/2010/main" val="265477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fontScale="90000"/>
          </a:bodyPr>
          <a:lstStyle/>
          <a:p>
            <a:r>
              <a:rPr lang="en-US" sz="3600" b="1" dirty="0">
                <a:solidFill>
                  <a:schemeClr val="bg1"/>
                </a:solidFill>
                <a:latin typeface="Garamond"/>
              </a:rPr>
              <a:t>OPERATIONAL VITALITY</a:t>
            </a:r>
            <a:br>
              <a:rPr lang="en-US" sz="3600" b="1" dirty="0">
                <a:latin typeface="Garamond"/>
              </a:rPr>
            </a:br>
            <a:r>
              <a:rPr lang="en-US" sz="3600" b="1" dirty="0">
                <a:solidFill>
                  <a:schemeClr val="bg1"/>
                </a:solidFill>
                <a:latin typeface="Garamond"/>
              </a:rPr>
              <a:t>Enrollment Management Feedback and CEU Request</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6494907" cy="3660185"/>
          </a:xfrm>
        </p:spPr>
        <p:txBody>
          <a:bodyPr anchor="ctr">
            <a:normAutofit fontScale="92500" lnSpcReduction="10000"/>
          </a:bodyPr>
          <a:lstStyle/>
          <a:p>
            <a:pPr marL="0" marR="0">
              <a:lnSpc>
                <a:spcPct val="107000"/>
              </a:lnSpc>
              <a:spcBef>
                <a:spcPts val="0"/>
              </a:spcBef>
              <a:spcAft>
                <a:spcPts val="800"/>
              </a:spcAft>
            </a:pPr>
            <a:r>
              <a:rPr lang="en-US" dirty="0">
                <a:effectLst/>
                <a:latin typeface="Lato"/>
                <a:ea typeface="Calibri" panose="020F0502020204030204" pitchFamily="34" charset="0"/>
                <a:cs typeface="Times New Roman"/>
              </a:rPr>
              <a:t>Please complete the 2024-25 EMT Planning </a:t>
            </a:r>
            <a:r>
              <a:rPr lang="en-US" dirty="0" err="1">
                <a:effectLst/>
                <a:latin typeface="Lato"/>
                <a:ea typeface="Calibri" panose="020F0502020204030204" pitchFamily="34" charset="0"/>
                <a:cs typeface="Times New Roman"/>
              </a:rPr>
              <a:t>Jotform</a:t>
            </a:r>
            <a:r>
              <a:rPr lang="en-US" dirty="0">
                <a:effectLst/>
                <a:latin typeface="Lato"/>
                <a:ea typeface="Calibri" panose="020F0502020204030204" pitchFamily="34" charset="0"/>
                <a:cs typeface="Times New Roman"/>
              </a:rPr>
              <a:t> located at </a:t>
            </a:r>
            <a:r>
              <a:rPr lang="en-US" dirty="0">
                <a:effectLst/>
                <a:latin typeface="Lato"/>
                <a:ea typeface="Calibri" panose="020F0502020204030204" pitchFamily="34" charset="0"/>
                <a:cs typeface="Times New Roman"/>
                <a:hlinkClick r:id="rId2"/>
              </a:rPr>
              <a:t>https://form.jotform.com/schoolsoffice/2024-25EMTTrainingPlanning</a:t>
            </a:r>
            <a:r>
              <a:rPr lang="en-US" dirty="0">
                <a:effectLst/>
                <a:latin typeface="Lato"/>
                <a:ea typeface="Calibri" panose="020F0502020204030204" pitchFamily="34" charset="0"/>
                <a:cs typeface="Times New Roman"/>
              </a:rPr>
              <a:t> </a:t>
            </a:r>
          </a:p>
          <a:p>
            <a:pPr marL="0" marR="0">
              <a:lnSpc>
                <a:spcPct val="107000"/>
              </a:lnSpc>
              <a:spcBef>
                <a:spcPts val="0"/>
              </a:spcBef>
              <a:spcAft>
                <a:spcPts val="800"/>
              </a:spcAft>
            </a:pPr>
            <a:r>
              <a:rPr lang="en-US" dirty="0">
                <a:effectLst/>
                <a:latin typeface="Lato"/>
                <a:ea typeface="Calibri" panose="020F0502020204030204" pitchFamily="34" charset="0"/>
                <a:cs typeface="Times New Roman"/>
              </a:rPr>
              <a:t>If you would lik</a:t>
            </a:r>
            <a:r>
              <a:rPr lang="en-US" dirty="0">
                <a:latin typeface="Lato"/>
                <a:ea typeface="Calibri" panose="020F0502020204030204" pitchFamily="34" charset="0"/>
                <a:cs typeface="Times New Roman"/>
              </a:rPr>
              <a:t>e to request CEUs, please complete the 2023-24 EMT CEU Request </a:t>
            </a:r>
            <a:r>
              <a:rPr lang="en-US" dirty="0" err="1">
                <a:latin typeface="Lato"/>
                <a:ea typeface="Calibri" panose="020F0502020204030204" pitchFamily="34" charset="0"/>
                <a:cs typeface="Times New Roman"/>
              </a:rPr>
              <a:t>Jotform</a:t>
            </a:r>
            <a:r>
              <a:rPr lang="en-US" dirty="0">
                <a:latin typeface="Lato"/>
                <a:ea typeface="Calibri" panose="020F0502020204030204" pitchFamily="34" charset="0"/>
                <a:cs typeface="Times New Roman"/>
              </a:rPr>
              <a:t>, located at </a:t>
            </a:r>
            <a:r>
              <a:rPr lang="en-US" u="sng" dirty="0">
                <a:latin typeface="Lato"/>
                <a:ea typeface="Calibri" panose="020F0502020204030204" pitchFamily="34" charset="0"/>
                <a:cs typeface="Times New Roman"/>
                <a:hlinkClick r:id="rId3"/>
              </a:rPr>
              <a:t>https://form.jotform.com/schoolsoffice/2023-24EMTTraining</a:t>
            </a:r>
            <a:r>
              <a:rPr lang="en-US" u="sng" dirty="0">
                <a:latin typeface="Lato"/>
                <a:ea typeface="Calibri" panose="020F0502020204030204" pitchFamily="34" charset="0"/>
                <a:cs typeface="Times New Roman"/>
              </a:rPr>
              <a:t> </a:t>
            </a:r>
            <a:endParaRPr lang="en-US" u="sng" dirty="0">
              <a:effectLst/>
              <a:latin typeface="Lato"/>
              <a:ea typeface="Calibri" panose="020F0502020204030204" pitchFamily="34" charset="0"/>
              <a:cs typeface="Times New Roman"/>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descr="A logo for a school&#10;&#10;Description automatically generated">
            <a:extLst>
              <a:ext uri="{FF2B5EF4-FFF2-40B4-BE49-F238E27FC236}">
                <a16:creationId xmlns:a16="http://schemas.microsoft.com/office/drawing/2014/main" id="{680B7BFB-94B1-3B66-A62C-743EF7C2865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5754" y="2287193"/>
            <a:ext cx="3676352" cy="3676352"/>
          </a:xfrm>
          <a:prstGeom prst="rect">
            <a:avLst/>
          </a:prstGeom>
        </p:spPr>
      </p:pic>
    </p:spTree>
    <p:extLst>
      <p:ext uri="{BB962C8B-B14F-4D97-AF65-F5344CB8AC3E}">
        <p14:creationId xmlns:p14="http://schemas.microsoft.com/office/powerpoint/2010/main" val="1375252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9F6951-1E33-A8E9-563F-500183EAC998}"/>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fontScale="90000"/>
          </a:bodyPr>
          <a:lstStyle/>
          <a:p>
            <a:r>
              <a:rPr lang="en-US" b="1" dirty="0">
                <a:solidFill>
                  <a:schemeClr val="bg1"/>
                </a:solidFill>
                <a:latin typeface="Garamond"/>
              </a:rPr>
              <a:t>OPERATIONAL VITALITY</a:t>
            </a:r>
            <a:br>
              <a:rPr lang="en-US" b="1">
                <a:latin typeface="Garamond"/>
              </a:rPr>
            </a:br>
            <a:r>
              <a:rPr lang="en-US" b="1" dirty="0">
                <a:solidFill>
                  <a:schemeClr val="bg1"/>
                </a:solidFill>
                <a:latin typeface="Garamond"/>
              </a:rPr>
              <a:t>Enrollment Management Training - Questions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11036980" cy="3660185"/>
          </a:xfrm>
        </p:spPr>
        <p:txBody>
          <a:bodyPr anchor="ctr">
            <a:normAutofit fontScale="92500" lnSpcReduction="20000"/>
          </a:bodyPr>
          <a:lstStyle/>
          <a:p>
            <a:pPr marL="0" marR="0" indent="0" algn="ctr">
              <a:lnSpc>
                <a:spcPct val="107000"/>
              </a:lnSpc>
              <a:spcBef>
                <a:spcPts val="0"/>
              </a:spcBef>
              <a:spcAft>
                <a:spcPts val="800"/>
              </a:spcAft>
              <a:buNone/>
            </a:pPr>
            <a:r>
              <a:rPr lang="en-US" sz="3600" b="1" dirty="0">
                <a:effectLst/>
                <a:latin typeface="Modern Love" panose="04090805081005020601" pitchFamily="82" charset="0"/>
                <a:ea typeface="Calibri" panose="020F0502020204030204" pitchFamily="34" charset="0"/>
                <a:cs typeface="Calibri"/>
              </a:rPr>
              <a:t>One day we will:</a:t>
            </a:r>
            <a:endParaRPr lang="en-US" sz="3600" dirty="0">
              <a:effectLst/>
              <a:latin typeface="Modern Love" panose="04090805081005020601" pitchFamily="82" charset="0"/>
              <a:ea typeface="Calibri" panose="020F0502020204030204" pitchFamily="34" charset="0"/>
              <a:cs typeface="Calibri"/>
            </a:endParaRPr>
          </a:p>
          <a:p>
            <a:pPr marL="0" indent="0" algn="ctr">
              <a:lnSpc>
                <a:spcPct val="107000"/>
              </a:lnSpc>
              <a:spcBef>
                <a:spcPts val="0"/>
              </a:spcBef>
              <a:spcAft>
                <a:spcPts val="800"/>
              </a:spcAft>
              <a:buNone/>
            </a:pPr>
            <a:r>
              <a:rPr lang="en-US" sz="3600" dirty="0">
                <a:effectLst/>
                <a:latin typeface="Lato"/>
                <a:ea typeface="Cambria"/>
                <a:cs typeface="Calibri"/>
              </a:rPr>
              <a:t>Be accessible to and inclusive of any student regardless of socio-economic status, race, cultural background, religious affiliation or learning exceptionality.</a:t>
            </a:r>
            <a:r>
              <a:rPr lang="en-US" sz="3600" dirty="0">
                <a:latin typeface="Lato"/>
                <a:ea typeface="Cambria"/>
                <a:cs typeface="Calibri"/>
              </a:rPr>
              <a:t>  </a:t>
            </a:r>
            <a:endParaRPr lang="en-US" sz="3600" dirty="0">
              <a:effectLst/>
              <a:latin typeface="Lato"/>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endParaRPr lang="en-US" sz="3600" dirty="0">
              <a:latin typeface="Lato"/>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r>
              <a:rPr lang="en-US" sz="3600" dirty="0">
                <a:effectLst/>
                <a:latin typeface="Lato"/>
                <a:ea typeface="Cambria"/>
                <a:cs typeface="Calibri"/>
              </a:rPr>
              <a:t>We will retain and attract students so that every seat in every classroom in every school will be filled.</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3982831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2D61-237C-4B7A-8196-3463C47AD29B}"/>
              </a:ext>
            </a:extLst>
          </p:cNvPr>
          <p:cNvSpPr>
            <a:spLocks noGrp="1"/>
          </p:cNvSpPr>
          <p:nvPr>
            <p:ph type="title"/>
          </p:nvPr>
        </p:nvSpPr>
        <p:spPr>
          <a:xfrm>
            <a:off x="640080" y="325370"/>
            <a:ext cx="4368602" cy="943594"/>
          </a:xfrm>
        </p:spPr>
        <p:txBody>
          <a:bodyPr anchor="b">
            <a:normAutofit/>
          </a:bodyPr>
          <a:lstStyle/>
          <a:p>
            <a:r>
              <a:rPr lang="en-US" sz="5400" dirty="0">
                <a:latin typeface="Modern Love" panose="04090805081005020601" pitchFamily="82" charset="0"/>
              </a:rPr>
              <a:t>Prayer </a:t>
            </a:r>
          </a:p>
        </p:txBody>
      </p:sp>
      <p:sp>
        <p:nvSpPr>
          <p:cNvPr id="5" name="Content Placeholder 4">
            <a:extLst>
              <a:ext uri="{FF2B5EF4-FFF2-40B4-BE49-F238E27FC236}">
                <a16:creationId xmlns:a16="http://schemas.microsoft.com/office/drawing/2014/main" id="{E96167D3-01CC-4E7F-1F6E-CD182C0959E2}"/>
              </a:ext>
            </a:extLst>
          </p:cNvPr>
          <p:cNvSpPr>
            <a:spLocks noGrp="1"/>
          </p:cNvSpPr>
          <p:nvPr>
            <p:ph idx="1"/>
          </p:nvPr>
        </p:nvSpPr>
        <p:spPr>
          <a:xfrm>
            <a:off x="640080" y="1446245"/>
            <a:ext cx="4243589" cy="5187820"/>
          </a:xfrm>
        </p:spPr>
        <p:txBody>
          <a:bodyPr>
            <a:normAutofit/>
          </a:bodyPr>
          <a:lstStyle/>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Loving God,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You are present to us whenever we gather as a faith community.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We pray that our schools will be places where everyone feels accepted, safe, and beloved.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Help our schools and our local communities be places of faith so that we can help others believe in You.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Fill us with Your Spirit so that we may reflect Your light and love to each other and the whole world as one Body of Christ.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We ask this of Jesus, Your Son, who lives and reigns with You, in the unity of the Holy Spirit, one God, forever and ever. </a:t>
            </a:r>
          </a:p>
          <a:p>
            <a:pPr marL="0" indent="0">
              <a:buNone/>
            </a:pPr>
            <a:r>
              <a:rPr lang="en-US" sz="1800" i="0" dirty="0">
                <a:solidFill>
                  <a:srgbClr val="323537"/>
                </a:solidFill>
                <a:effectLst/>
                <a:latin typeface="Lato" panose="020F0502020204030203" pitchFamily="34" charset="0"/>
                <a:ea typeface="Lato" panose="020F0502020204030203" pitchFamily="34" charset="0"/>
                <a:cs typeface="Lato" panose="020F0502020204030203" pitchFamily="34" charset="0"/>
              </a:rPr>
              <a:t>Amen.</a:t>
            </a:r>
            <a:endParaRPr lang="en-US" i="0" dirty="0">
              <a:effectLst/>
              <a:latin typeface="Lato" panose="020F0502020204030203" pitchFamily="34" charset="0"/>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F0B7A9CB-6B20-880C-C2E2-592A18C1D32F}"/>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1490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935685" y="1783959"/>
            <a:ext cx="3616232" cy="4536630"/>
          </a:xfrm>
        </p:spPr>
        <p:txBody>
          <a:bodyPr anchor="b">
            <a:normAutofit fontScale="90000"/>
          </a:bodyPr>
          <a:lstStyle/>
          <a:p>
            <a:r>
              <a:rPr lang="en-US" sz="5000" dirty="0">
                <a:latin typeface="Book Antiqua" panose="02040602050305030304" pitchFamily="18" charset="0"/>
              </a:rPr>
              <a:t>Enrollment Management Team Training</a:t>
            </a:r>
            <a:br>
              <a:rPr lang="en-US" sz="5000" dirty="0">
                <a:latin typeface="Book Antiqua" panose="02040602050305030304" pitchFamily="18" charset="0"/>
              </a:rPr>
            </a:br>
            <a:br>
              <a:rPr lang="en-US" sz="5000" dirty="0">
                <a:latin typeface="Book Antiqua" panose="02040602050305030304" pitchFamily="18" charset="0"/>
              </a:rPr>
            </a:br>
            <a:r>
              <a:rPr lang="en-US" sz="5000" dirty="0">
                <a:latin typeface="Modern Love" panose="04090805081005020601" pitchFamily="82" charset="0"/>
              </a:rPr>
              <a:t>Session 4</a:t>
            </a:r>
            <a:br>
              <a:rPr lang="en-US" sz="5000" dirty="0">
                <a:latin typeface="Book Antiqua" panose="02040602050305030304" pitchFamily="18" charset="0"/>
              </a:rPr>
            </a:br>
            <a:br>
              <a:rPr lang="en-US" sz="5000" dirty="0">
                <a:latin typeface="Book Antiqua" panose="02040602050305030304" pitchFamily="18" charset="0"/>
              </a:rPr>
            </a:br>
            <a:r>
              <a:rPr lang="en-US" sz="5000" dirty="0">
                <a:latin typeface="Book Antiqua" panose="02040602050305030304" pitchFamily="18" charset="0"/>
              </a:rPr>
              <a:t>2023-24</a:t>
            </a:r>
            <a:endParaRPr lang="en-US" dirty="0"/>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2940805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b="1" dirty="0">
                <a:solidFill>
                  <a:schemeClr val="bg1"/>
                </a:solidFill>
                <a:latin typeface="Garamond"/>
              </a:rPr>
              <a:t>Our Learning Goal…</a:t>
            </a:r>
            <a:br>
              <a:rPr lang="en-US" b="1" dirty="0">
                <a:latin typeface="Garamond"/>
              </a:rPr>
            </a:br>
            <a:r>
              <a:rPr lang="en-US" b="1" dirty="0">
                <a:solidFill>
                  <a:schemeClr val="bg1"/>
                </a:solidFill>
                <a:latin typeface="Garamond"/>
              </a:rPr>
              <a:t>Enrollment Management Teams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48639" y="2516777"/>
            <a:ext cx="11100816" cy="4139030"/>
          </a:xfrm>
        </p:spPr>
        <p:txBody>
          <a:bodyPr anchor="ctr">
            <a:normAutofit/>
          </a:bodyPr>
          <a:lstStyle/>
          <a:p>
            <a:pPr marL="0" marR="0" indent="0" algn="ctr">
              <a:lnSpc>
                <a:spcPct val="107000"/>
              </a:lnSpc>
              <a:spcBef>
                <a:spcPts val="0"/>
              </a:spcBef>
              <a:spcAft>
                <a:spcPts val="800"/>
              </a:spcAft>
              <a:buNone/>
            </a:pPr>
            <a:r>
              <a:rPr lang="en-US" sz="3500" b="1" cap="small" spc="40" dirty="0">
                <a:effectLst/>
                <a:latin typeface="Modern Love" panose="04090805081005020601" pitchFamily="82" charset="0"/>
                <a:ea typeface="Calibri" panose="020F0502020204030204" pitchFamily="34" charset="0"/>
                <a:cs typeface="Times New Roman"/>
              </a:rPr>
              <a:t>Enrollment Management </a:t>
            </a:r>
            <a:r>
              <a:rPr lang="en-US" sz="3500" b="1" cap="small" spc="40" dirty="0">
                <a:latin typeface="Modern Love" panose="04090805081005020601" pitchFamily="82" charset="0"/>
                <a:ea typeface="Calibri" panose="020F0502020204030204" pitchFamily="34" charset="0"/>
                <a:cs typeface="Times New Roman"/>
              </a:rPr>
              <a:t>Team</a:t>
            </a:r>
            <a:endParaRPr lang="en-US" sz="3500" b="1" cap="small" spc="40" dirty="0">
              <a:effectLst/>
              <a:latin typeface="Modern Love" panose="04090805081005020601" pitchFamily="82" charset="0"/>
              <a:ea typeface="Calibri" panose="020F0502020204030204" pitchFamily="34" charset="0"/>
              <a:cs typeface="Times New Roman"/>
            </a:endParaRPr>
          </a:p>
          <a:p>
            <a:pPr marL="0" marR="0" indent="0" algn="ctr">
              <a:lnSpc>
                <a:spcPct val="107000"/>
              </a:lnSpc>
              <a:spcBef>
                <a:spcPts val="0"/>
              </a:spcBef>
              <a:spcAft>
                <a:spcPts val="800"/>
              </a:spcAft>
              <a:buNone/>
            </a:pPr>
            <a:r>
              <a:rPr lang="en-US" sz="3500" b="1" cap="small" spc="40" dirty="0">
                <a:latin typeface="Modern Love" panose="04090805081005020601" pitchFamily="82" charset="0"/>
                <a:ea typeface="Calibri" panose="020F0502020204030204" pitchFamily="34" charset="0"/>
                <a:cs typeface="Times New Roman"/>
              </a:rPr>
              <a:t>Members will be able to…</a:t>
            </a:r>
            <a:endParaRPr lang="en-US" sz="3500" b="1" cap="small" spc="40" dirty="0">
              <a:latin typeface="Modern Love" panose="04090805081005020601" pitchFamily="82" charset="0"/>
              <a:ea typeface="Calibri" panose="020F0502020204030204" pitchFamily="34" charset="0"/>
              <a:cs typeface="Times New Roman" panose="02020603050405020304" pitchFamily="18" charset="0"/>
            </a:endParaRPr>
          </a:p>
          <a:p>
            <a:pPr algn="ctr">
              <a:lnSpc>
                <a:spcPct val="107000"/>
              </a:lnSpc>
              <a:spcBef>
                <a:spcPts val="0"/>
              </a:spcBef>
              <a:spcAft>
                <a:spcPts val="800"/>
              </a:spcAft>
            </a:pPr>
            <a:r>
              <a:rPr lang="en-US" sz="2400" b="1" cap="small" spc="40" dirty="0">
                <a:effectLst/>
                <a:latin typeface="Lato"/>
                <a:ea typeface="Calibri" panose="020F0502020204030204" pitchFamily="34" charset="0"/>
                <a:cs typeface="Times New Roman"/>
              </a:rPr>
              <a:t>Celebrate current strengths and powerful practices in enrollment</a:t>
            </a:r>
            <a:r>
              <a:rPr lang="en-US" sz="2400" b="1" cap="small" spc="40" dirty="0">
                <a:latin typeface="Lato"/>
                <a:ea typeface="Calibri" panose="020F0502020204030204" pitchFamily="34" charset="0"/>
                <a:cs typeface="Times New Roman"/>
              </a:rPr>
              <a:t> </a:t>
            </a:r>
            <a:endParaRPr lang="en-US" sz="2400" b="1" cap="small" spc="40" dirty="0">
              <a:effectLst/>
              <a:latin typeface="Lato"/>
              <a:ea typeface="Calibri" panose="020F0502020204030204" pitchFamily="34" charset="0"/>
              <a:cs typeface="Times New Roman" panose="02020603050405020304" pitchFamily="18" charset="0"/>
            </a:endParaRPr>
          </a:p>
          <a:p>
            <a:pPr algn="ctr">
              <a:lnSpc>
                <a:spcPct val="107000"/>
              </a:lnSpc>
              <a:spcBef>
                <a:spcPts val="0"/>
              </a:spcBef>
              <a:spcAft>
                <a:spcPts val="800"/>
              </a:spcAft>
            </a:pPr>
            <a:r>
              <a:rPr lang="en-US" sz="2400" b="1" cap="small" spc="40" dirty="0">
                <a:effectLst/>
                <a:latin typeface="Lato"/>
                <a:ea typeface="Calibri" panose="020F0502020204030204" pitchFamily="34" charset="0"/>
                <a:cs typeface="Times New Roman"/>
              </a:rPr>
              <a:t>Identify opportunities for growth</a:t>
            </a:r>
          </a:p>
          <a:p>
            <a:pPr algn="ctr">
              <a:lnSpc>
                <a:spcPct val="107000"/>
              </a:lnSpc>
              <a:spcBef>
                <a:spcPts val="0"/>
              </a:spcBef>
              <a:spcAft>
                <a:spcPts val="800"/>
              </a:spcAft>
            </a:pPr>
            <a:r>
              <a:rPr lang="en-US" sz="2400" b="1" cap="small" spc="40" dirty="0">
                <a:latin typeface="Lato"/>
                <a:ea typeface="Calibri" panose="020F0502020204030204" pitchFamily="34" charset="0"/>
                <a:cs typeface="Times New Roman"/>
              </a:rPr>
              <a:t>Implement immediate steps to recruit and retain students and families</a:t>
            </a:r>
            <a:endParaRPr lang="en-US" sz="1600" b="1" cap="small" spc="40" dirty="0">
              <a:latin typeface="Lato"/>
              <a:ea typeface="Calibri" panose="020F0502020204030204" pitchFamily="34" charset="0"/>
              <a:cs typeface="Times New Roman"/>
            </a:endParaRPr>
          </a:p>
          <a:p>
            <a:pPr marL="0" indent="0" algn="ctr">
              <a:lnSpc>
                <a:spcPct val="107000"/>
              </a:lnSpc>
              <a:spcBef>
                <a:spcPts val="0"/>
              </a:spcBef>
              <a:spcAft>
                <a:spcPts val="800"/>
              </a:spcAft>
              <a:buNone/>
            </a:pPr>
            <a:endParaRPr lang="en-US" sz="2400" b="1" cap="small" spc="4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spTree>
    <p:extLst>
      <p:ext uri="{BB962C8B-B14F-4D97-AF65-F5344CB8AC3E}">
        <p14:creationId xmlns:p14="http://schemas.microsoft.com/office/powerpoint/2010/main" val="286256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b="1" dirty="0">
                <a:solidFill>
                  <a:schemeClr val="bg1"/>
                </a:solidFill>
                <a:latin typeface="Garamond"/>
              </a:rPr>
              <a:t>OPERATIONAL VITALITY</a:t>
            </a:r>
            <a:br>
              <a:rPr lang="en-US" b="1" dirty="0">
                <a:latin typeface="Garamond"/>
              </a:rPr>
            </a:br>
            <a:r>
              <a:rPr lang="en-US" b="1" dirty="0">
                <a:solidFill>
                  <a:schemeClr val="bg1"/>
                </a:solidFill>
                <a:latin typeface="Garamond"/>
              </a:rPr>
              <a:t>Enrollment Management Teams</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5" y="2516777"/>
            <a:ext cx="6320588" cy="3660185"/>
          </a:xfrm>
        </p:spPr>
        <p:txBody>
          <a:bodyPr anchor="ctr">
            <a:normAutofit fontScale="70000" lnSpcReduction="20000"/>
          </a:bodyPr>
          <a:lstStyle/>
          <a:p>
            <a:pPr marL="0" marR="0" indent="0" algn="ctr">
              <a:lnSpc>
                <a:spcPct val="107000"/>
              </a:lnSpc>
              <a:spcBef>
                <a:spcPts val="0"/>
              </a:spcBef>
              <a:spcAft>
                <a:spcPts val="800"/>
              </a:spcAft>
              <a:buNone/>
            </a:pPr>
            <a:r>
              <a:rPr lang="en-US" sz="3600" b="1" dirty="0">
                <a:effectLst/>
                <a:latin typeface="Modern Love" panose="04090805081005020601" pitchFamily="82" charset="0"/>
                <a:ea typeface="Calibri" panose="020F0502020204030204" pitchFamily="34" charset="0"/>
                <a:cs typeface="Calibri" panose="020F0502020204030204" pitchFamily="34" charset="0"/>
              </a:rPr>
              <a:t>One day we will:</a:t>
            </a:r>
            <a:endParaRPr lang="en-US" sz="3600" dirty="0">
              <a:effectLst/>
              <a:latin typeface="Modern Love" panose="04090805081005020601" pitchFamily="82"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3600" dirty="0">
                <a:effectLst/>
                <a:ea typeface="Cambria" panose="02040503050406030204" pitchFamily="18" charset="0"/>
                <a:cs typeface="Calibri" panose="020F0502020204030204" pitchFamily="34" charset="0"/>
              </a:rPr>
              <a:t>Be accessible to and inclusive of any student regardless of socio-economic status, race, cultural background, religious affiliation or learning exceptionality.  </a:t>
            </a:r>
          </a:p>
          <a:p>
            <a:pPr marL="0" marR="0" indent="0" algn="ctr">
              <a:lnSpc>
                <a:spcPct val="107000"/>
              </a:lnSpc>
              <a:spcBef>
                <a:spcPts val="0"/>
              </a:spcBef>
              <a:spcAft>
                <a:spcPts val="800"/>
              </a:spcAft>
              <a:buNone/>
            </a:pPr>
            <a:endParaRPr lang="en-US" sz="3600" dirty="0">
              <a:ea typeface="Cambria" panose="02040503050406030204" pitchFamily="18" charset="0"/>
              <a:cs typeface="Calibri" panose="020F0502020204030204" pitchFamily="34" charset="0"/>
            </a:endParaRPr>
          </a:p>
          <a:p>
            <a:pPr marL="0" marR="0" indent="0" algn="ctr">
              <a:lnSpc>
                <a:spcPct val="107000"/>
              </a:lnSpc>
              <a:spcBef>
                <a:spcPts val="0"/>
              </a:spcBef>
              <a:spcAft>
                <a:spcPts val="800"/>
              </a:spcAft>
              <a:buNone/>
            </a:pPr>
            <a:r>
              <a:rPr lang="en-US" sz="3600" dirty="0">
                <a:effectLst/>
                <a:ea typeface="Cambria" panose="02040503050406030204" pitchFamily="18" charset="0"/>
                <a:cs typeface="Calibri" panose="020F0502020204030204" pitchFamily="34" charset="0"/>
              </a:rPr>
              <a:t>We will retain and attract students so that every seat in every classroom in every school will be filled.</a:t>
            </a:r>
            <a:endParaRPr lang="en-US" sz="3600" dirty="0">
              <a:effectLst/>
              <a:ea typeface="Calibri" panose="020F0502020204030204" pitchFamily="34" charset="0"/>
              <a:cs typeface="Times New Roman" panose="02020603050405020304" pitchFamily="18" charset="0"/>
            </a:endParaRP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3" name="Picture 2" descr="A person teaching children in a classroom&#10;&#10;Description automatically generated with medium confidence">
            <a:extLst>
              <a:ext uri="{FF2B5EF4-FFF2-40B4-BE49-F238E27FC236}">
                <a16:creationId xmlns:a16="http://schemas.microsoft.com/office/drawing/2014/main" id="{A5DCD365-E7B0-A0C8-552C-F376820D4F6C}"/>
              </a:ext>
            </a:extLst>
          </p:cNvPr>
          <p:cNvPicPr>
            <a:picLocks noChangeAspect="1"/>
          </p:cNvPicPr>
          <p:nvPr/>
        </p:nvPicPr>
        <p:blipFill rotWithShape="1">
          <a:blip r:embed="rId3">
            <a:extLst>
              <a:ext uri="{28A0092B-C50C-407E-A947-70E740481C1C}">
                <a14:useLocalDpi xmlns:a14="http://schemas.microsoft.com/office/drawing/2010/main" val="0"/>
              </a:ext>
            </a:extLst>
          </a:blip>
          <a:srcRect r="17645"/>
          <a:stretch/>
        </p:blipFill>
        <p:spPr>
          <a:xfrm>
            <a:off x="6469681" y="2173082"/>
            <a:ext cx="5722320" cy="4638407"/>
          </a:xfrm>
          <a:prstGeom prst="rect">
            <a:avLst/>
          </a:prstGeom>
          <a:effectLst>
            <a:softEdge rad="635000"/>
          </a:effectLst>
        </p:spPr>
      </p:pic>
    </p:spTree>
    <p:extLst>
      <p:ext uri="{BB962C8B-B14F-4D97-AF65-F5344CB8AC3E}">
        <p14:creationId xmlns:p14="http://schemas.microsoft.com/office/powerpoint/2010/main" val="3690348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Social Media Marketing</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5050138" y="2516777"/>
            <a:ext cx="6303662" cy="4057278"/>
          </a:xfrm>
        </p:spPr>
        <p:txBody>
          <a:bodyPr anchor="ctr">
            <a:normAutofit/>
          </a:bodyPr>
          <a:lstStyle/>
          <a:p>
            <a:pPr>
              <a:lnSpc>
                <a:spcPct val="107000"/>
              </a:lnSpc>
              <a:spcBef>
                <a:spcPts val="0"/>
              </a:spcBef>
              <a:spcAft>
                <a:spcPts val="800"/>
              </a:spcAft>
            </a:pPr>
            <a:r>
              <a:rPr lang="en-US" dirty="0">
                <a:effectLst/>
                <a:latin typeface="Lato"/>
                <a:ea typeface="Calibri" panose="020F0502020204030204" pitchFamily="34" charset="0"/>
                <a:cs typeface="Times New Roman"/>
              </a:rPr>
              <a:t>Marketing 101 for Catholic Schools</a:t>
            </a:r>
          </a:p>
          <a:p>
            <a:pPr>
              <a:lnSpc>
                <a:spcPct val="107000"/>
              </a:lnSpc>
              <a:spcBef>
                <a:spcPts val="0"/>
              </a:spcBef>
              <a:spcAft>
                <a:spcPts val="800"/>
              </a:spcAft>
            </a:pPr>
            <a:r>
              <a:rPr lang="en-US" dirty="0">
                <a:latin typeface="Lato"/>
                <a:ea typeface="Calibri" panose="020F0502020204030204" pitchFamily="34" charset="0"/>
                <a:cs typeface="Times New Roman"/>
              </a:rPr>
              <a:t>Marketing to your Target Audience</a:t>
            </a:r>
          </a:p>
          <a:p>
            <a:pPr>
              <a:lnSpc>
                <a:spcPct val="107000"/>
              </a:lnSpc>
              <a:spcBef>
                <a:spcPts val="0"/>
              </a:spcBef>
              <a:spcAft>
                <a:spcPts val="800"/>
              </a:spcAft>
            </a:pPr>
            <a:r>
              <a:rPr lang="en-US" dirty="0">
                <a:effectLst/>
                <a:latin typeface="Lato"/>
                <a:ea typeface="Calibri" panose="020F0502020204030204" pitchFamily="34" charset="0"/>
                <a:cs typeface="Times New Roman"/>
              </a:rPr>
              <a:t>Digital Marketing Strategies</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2" name="Picture 1" descr="A logo for a school&#10;&#10;Description automatically generated">
            <a:extLst>
              <a:ext uri="{FF2B5EF4-FFF2-40B4-BE49-F238E27FC236}">
                <a16:creationId xmlns:a16="http://schemas.microsoft.com/office/drawing/2014/main" id="{D9447C1D-7C48-93B5-0080-CD670D85EC5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6862" y="1910779"/>
            <a:ext cx="4663276" cy="4663276"/>
          </a:xfrm>
          <a:prstGeom prst="rect">
            <a:avLst/>
          </a:prstGeom>
        </p:spPr>
      </p:pic>
    </p:spTree>
    <p:extLst>
      <p:ext uri="{BB962C8B-B14F-4D97-AF65-F5344CB8AC3E}">
        <p14:creationId xmlns:p14="http://schemas.microsoft.com/office/powerpoint/2010/main" val="159634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FD16D6-AAF1-44A1-95D3-118E5E5B827A}"/>
              </a:ext>
            </a:extLst>
          </p:cNvPr>
          <p:cNvSpPr>
            <a:spLocks noGrp="1"/>
          </p:cNvSpPr>
          <p:nvPr>
            <p:ph type="ctrTitle"/>
          </p:nvPr>
        </p:nvSpPr>
        <p:spPr>
          <a:xfrm>
            <a:off x="7935685" y="1783959"/>
            <a:ext cx="3616232" cy="2846098"/>
          </a:xfrm>
        </p:spPr>
        <p:txBody>
          <a:bodyPr anchor="b">
            <a:normAutofit/>
          </a:bodyPr>
          <a:lstStyle/>
          <a:p>
            <a:r>
              <a:rPr lang="en-US" sz="5000" dirty="0">
                <a:latin typeface="Book Antiqua" panose="02040602050305030304" pitchFamily="18" charset="0"/>
              </a:rPr>
              <a:t>Marketing 101 for Catholic Schools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sign&#10;&#10;Description automatically generated">
            <a:extLst>
              <a:ext uri="{FF2B5EF4-FFF2-40B4-BE49-F238E27FC236}">
                <a16:creationId xmlns:a16="http://schemas.microsoft.com/office/drawing/2014/main" id="{A9CB2A4C-6F7B-4C9F-8222-4A9DBB7456BD}"/>
              </a:ext>
            </a:extLst>
          </p:cNvPr>
          <p:cNvPicPr>
            <a:picLocks noChangeAspect="1"/>
          </p:cNvPicPr>
          <p:nvPr/>
        </p:nvPicPr>
        <p:blipFill rotWithShape="1">
          <a:blip r:embed="rId3">
            <a:extLst>
              <a:ext uri="{28A0092B-C50C-407E-A947-70E740481C1C}">
                <a14:useLocalDpi xmlns:a14="http://schemas.microsoft.com/office/drawing/2010/main" val="0"/>
              </a:ext>
            </a:extLst>
          </a:blip>
          <a:srcRect t="12435" r="-1" b="1828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416973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8E7BEA-BD42-446A-3EE9-7072B9D0A945}"/>
              </a:ext>
            </a:extLst>
          </p:cNvPr>
          <p:cNvSpPr/>
          <p:nvPr/>
        </p:nvSpPr>
        <p:spPr>
          <a:xfrm>
            <a:off x="386862" y="381000"/>
            <a:ext cx="11383107" cy="175846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6E183B-5A90-4A23-BE07-3B23E8E4A825}"/>
              </a:ext>
            </a:extLst>
          </p:cNvPr>
          <p:cNvSpPr>
            <a:spLocks noGrp="1"/>
          </p:cNvSpPr>
          <p:nvPr>
            <p:ph type="title"/>
          </p:nvPr>
        </p:nvSpPr>
        <p:spPr>
          <a:xfrm>
            <a:off x="838200" y="585216"/>
            <a:ext cx="10515600" cy="1325563"/>
          </a:xfrm>
        </p:spPr>
        <p:txBody>
          <a:bodyPr>
            <a:normAutofit/>
          </a:bodyPr>
          <a:lstStyle/>
          <a:p>
            <a:r>
              <a:rPr lang="en-US" sz="3600" b="1" dirty="0">
                <a:solidFill>
                  <a:schemeClr val="bg1"/>
                </a:solidFill>
                <a:latin typeface="Garamond"/>
              </a:rPr>
              <a:t>Every school action is a marketing action!</a:t>
            </a:r>
          </a:p>
        </p:txBody>
      </p:sp>
      <p:sp>
        <p:nvSpPr>
          <p:cNvPr id="7" name="Content Placeholder 6">
            <a:extLst>
              <a:ext uri="{FF2B5EF4-FFF2-40B4-BE49-F238E27FC236}">
                <a16:creationId xmlns:a16="http://schemas.microsoft.com/office/drawing/2014/main" id="{41B9C56D-4FDD-49C7-8C5E-5FCDDB4579B2}"/>
              </a:ext>
            </a:extLst>
          </p:cNvPr>
          <p:cNvSpPr>
            <a:spLocks noGrp="1"/>
          </p:cNvSpPr>
          <p:nvPr>
            <p:ph idx="1"/>
          </p:nvPr>
        </p:nvSpPr>
        <p:spPr>
          <a:xfrm>
            <a:off x="612474" y="2516777"/>
            <a:ext cx="7965819" cy="3660185"/>
          </a:xfrm>
        </p:spPr>
        <p:txBody>
          <a:bodyPr anchor="ctr">
            <a:normAutofit fontScale="77500" lnSpcReduction="20000"/>
          </a:bodyPr>
          <a:lstStyle/>
          <a:p>
            <a:pPr>
              <a:buFont typeface="Arial" panose="020B0604020202020204" pitchFamily="34" charset="0"/>
              <a:buChar char="•"/>
            </a:pPr>
            <a:r>
              <a:rPr lang="en-US" b="0" i="0" dirty="0">
                <a:effectLst/>
              </a:rPr>
              <a:t>Branding = Identity ​</a:t>
            </a:r>
          </a:p>
          <a:p>
            <a:pPr>
              <a:buFont typeface="Arial" panose="020B0604020202020204" pitchFamily="34" charset="0"/>
              <a:buChar char="•"/>
            </a:pPr>
            <a:r>
              <a:rPr lang="en-US" b="0" i="0" dirty="0">
                <a:effectLst/>
              </a:rPr>
              <a:t>General Marketing = Attention ​</a:t>
            </a:r>
          </a:p>
          <a:p>
            <a:pPr>
              <a:buFont typeface="Arial" panose="020B0604020202020204" pitchFamily="34" charset="0"/>
              <a:buChar char="•"/>
            </a:pPr>
            <a:r>
              <a:rPr lang="en-US" b="0" i="0" dirty="0">
                <a:effectLst/>
              </a:rPr>
              <a:t>Target Marketing = Attraction ​</a:t>
            </a:r>
          </a:p>
          <a:p>
            <a:pPr>
              <a:buFont typeface="Arial" panose="020B0604020202020204" pitchFamily="34" charset="0"/>
              <a:buChar char="•"/>
            </a:pPr>
            <a:r>
              <a:rPr lang="en-US" b="0" i="0" dirty="0">
                <a:effectLst/>
              </a:rPr>
              <a:t>Micro Marketing = Relationship ​</a:t>
            </a:r>
          </a:p>
          <a:p>
            <a:pPr>
              <a:buFont typeface="Arial" panose="020B0604020202020204" pitchFamily="34" charset="0"/>
              <a:buChar char="•"/>
            </a:pPr>
            <a:r>
              <a:rPr lang="en-US" b="0" i="0" dirty="0">
                <a:effectLst/>
              </a:rPr>
              <a:t>Recruitment = Action ​</a:t>
            </a:r>
          </a:p>
          <a:p>
            <a:pPr>
              <a:buFont typeface="Arial" panose="020B0604020202020204" pitchFamily="34" charset="0"/>
              <a:buChar char="•"/>
            </a:pPr>
            <a:r>
              <a:rPr lang="en-US" b="0" i="0" dirty="0">
                <a:effectLst/>
              </a:rPr>
              <a:t>Application = Interest ​</a:t>
            </a:r>
          </a:p>
          <a:p>
            <a:pPr>
              <a:buFont typeface="Arial" panose="020B0604020202020204" pitchFamily="34" charset="0"/>
              <a:buChar char="•"/>
            </a:pPr>
            <a:r>
              <a:rPr lang="en-US" b="0" i="0" dirty="0">
                <a:effectLst/>
              </a:rPr>
              <a:t>Acceptance = Invitation ​</a:t>
            </a:r>
          </a:p>
          <a:p>
            <a:pPr>
              <a:buFont typeface="Arial" panose="020B0604020202020204" pitchFamily="34" charset="0"/>
              <a:buChar char="•"/>
            </a:pPr>
            <a:r>
              <a:rPr lang="en-US" b="0" i="0" dirty="0">
                <a:effectLst/>
              </a:rPr>
              <a:t>Enrollment = Decision ​</a:t>
            </a:r>
          </a:p>
          <a:p>
            <a:pPr>
              <a:buFont typeface="Arial" panose="020B0604020202020204" pitchFamily="34" charset="0"/>
              <a:buChar char="•"/>
            </a:pPr>
            <a:r>
              <a:rPr lang="en-US" b="0" i="0" dirty="0">
                <a:effectLst/>
              </a:rPr>
              <a:t>Retention = Fulfillment ​</a:t>
            </a:r>
          </a:p>
          <a:p>
            <a:pPr>
              <a:buFont typeface="Arial" panose="020B0604020202020204" pitchFamily="34" charset="0"/>
              <a:buChar char="•"/>
            </a:pPr>
            <a:r>
              <a:rPr lang="en-US" b="0" i="0" dirty="0">
                <a:effectLst/>
              </a:rPr>
              <a:t>GRADUATION = CELEBRATION </a:t>
            </a:r>
          </a:p>
        </p:txBody>
      </p:sp>
      <p:pic>
        <p:nvPicPr>
          <p:cNvPr id="8" name="Picture 7" descr="Logo&#10;&#10;Description automatically generated">
            <a:extLst>
              <a:ext uri="{FF2B5EF4-FFF2-40B4-BE49-F238E27FC236}">
                <a16:creationId xmlns:a16="http://schemas.microsoft.com/office/drawing/2014/main" id="{A97E4BCE-7F99-A872-A573-CCD04BD61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792" y="5705378"/>
            <a:ext cx="996820" cy="996820"/>
          </a:xfrm>
          <a:prstGeom prst="rect">
            <a:avLst/>
          </a:prstGeom>
        </p:spPr>
      </p:pic>
      <p:pic>
        <p:nvPicPr>
          <p:cNvPr id="4" name="Picture 3">
            <a:extLst>
              <a:ext uri="{FF2B5EF4-FFF2-40B4-BE49-F238E27FC236}">
                <a16:creationId xmlns:a16="http://schemas.microsoft.com/office/drawing/2014/main" id="{4524555C-EAD5-B7C2-5458-7DDC03595AE1}"/>
              </a:ext>
            </a:extLst>
          </p:cNvPr>
          <p:cNvPicPr>
            <a:picLocks noChangeAspect="1"/>
          </p:cNvPicPr>
          <p:nvPr/>
        </p:nvPicPr>
        <p:blipFill>
          <a:blip r:embed="rId3"/>
          <a:stretch>
            <a:fillRect/>
          </a:stretch>
        </p:blipFill>
        <p:spPr>
          <a:xfrm>
            <a:off x="6952752" y="2343677"/>
            <a:ext cx="3968968" cy="4339232"/>
          </a:xfrm>
          <a:prstGeom prst="rect">
            <a:avLst/>
          </a:prstGeom>
        </p:spPr>
      </p:pic>
    </p:spTree>
    <p:extLst>
      <p:ext uri="{BB962C8B-B14F-4D97-AF65-F5344CB8AC3E}">
        <p14:creationId xmlns:p14="http://schemas.microsoft.com/office/powerpoint/2010/main" val="1899740043"/>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OR Defaults">
      <a:majorFont>
        <a:latin typeface="Garamon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R_OOE_Meeting_Template" id="{82184C2F-CA34-45A0-8EBA-8DCF14B5BDC2}" vid="{95F1DE0E-6996-4305-85FA-D9C193B740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C0615DD220854A8D2C8296B0618D62" ma:contentTypeVersion="16" ma:contentTypeDescription="Create a new document." ma:contentTypeScope="" ma:versionID="bb8364b465a4e3af0c51af0d82bc0a89">
  <xsd:schema xmlns:xsd="http://www.w3.org/2001/XMLSchema" xmlns:xs="http://www.w3.org/2001/XMLSchema" xmlns:p="http://schemas.microsoft.com/office/2006/metadata/properties" xmlns:ns2="6cd00711-4304-4a30-a637-7320cad8f710" xmlns:ns3="4468cbb7-1ad5-4966-9867-823a5722d653" targetNamespace="http://schemas.microsoft.com/office/2006/metadata/properties" ma:root="true" ma:fieldsID="11ea1e21116d212099fba1c2b04764be" ns2:_="" ns3:_="">
    <xsd:import namespace="6cd00711-4304-4a30-a637-7320cad8f710"/>
    <xsd:import namespace="4468cbb7-1ad5-4966-9867-823a5722d6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00711-4304-4a30-a637-7320cad8f7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3df78e1-9d42-4820-aa4c-5ba571fadf1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68cbb7-1ad5-4966-9867-823a5722d6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10cf5e-8a39-4bd0-8256-5a87a5a08fc7}" ma:internalName="TaxCatchAll" ma:showField="CatchAllData" ma:web="4468cbb7-1ad5-4966-9867-823a5722d6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cd00711-4304-4a30-a637-7320cad8f710">
      <Terms xmlns="http://schemas.microsoft.com/office/infopath/2007/PartnerControls"/>
    </lcf76f155ced4ddcb4097134ff3c332f>
    <TaxCatchAll xmlns="4468cbb7-1ad5-4966-9867-823a5722d653" xsi:nil="true"/>
  </documentManagement>
</p:properties>
</file>

<file path=customXml/itemProps1.xml><?xml version="1.0" encoding="utf-8"?>
<ds:datastoreItem xmlns:ds="http://schemas.openxmlformats.org/officeDocument/2006/customXml" ds:itemID="{9A9FFF9B-18A9-4F64-9E47-B5911DBCC6AC}">
  <ds:schemaRefs>
    <ds:schemaRef ds:uri="http://schemas.microsoft.com/sharepoint/v3/contenttype/forms"/>
  </ds:schemaRefs>
</ds:datastoreItem>
</file>

<file path=customXml/itemProps2.xml><?xml version="1.0" encoding="utf-8"?>
<ds:datastoreItem xmlns:ds="http://schemas.openxmlformats.org/officeDocument/2006/customXml" ds:itemID="{1F4B5521-77A4-4E82-8C4D-1258C3E1C379}">
  <ds:schemaRefs>
    <ds:schemaRef ds:uri="4468cbb7-1ad5-4966-9867-823a5722d653"/>
    <ds:schemaRef ds:uri="6cd00711-4304-4a30-a637-7320cad8f7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1E0720-A87B-44A0-BFC9-ADC1F1BD7CCF}">
  <ds:schemaRefs>
    <ds:schemaRef ds:uri="4468cbb7-1ad5-4966-9867-823a5722d653"/>
    <ds:schemaRef ds:uri="6cd00711-4304-4a30-a637-7320cad8f7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21695</TotalTime>
  <Words>1921</Words>
  <Application>Microsoft Office PowerPoint</Application>
  <PresentationFormat>Widescreen</PresentationFormat>
  <Paragraphs>185</Paragraphs>
  <Slides>34</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Book Antiqua</vt:lpstr>
      <vt:lpstr>Calibri</vt:lpstr>
      <vt:lpstr>Calibri Light</vt:lpstr>
      <vt:lpstr>Cambria</vt:lpstr>
      <vt:lpstr>Garamond</vt:lpstr>
      <vt:lpstr>Lato</vt:lpstr>
      <vt:lpstr>Modern Love</vt:lpstr>
      <vt:lpstr>7_Office Theme</vt:lpstr>
      <vt:lpstr>Office Theme</vt:lpstr>
      <vt:lpstr>Enrollment Management 2023-24  Session 4: Social Media Marketing</vt:lpstr>
      <vt:lpstr>Welcome Principals, Directors and Enrollment Management Team Members</vt:lpstr>
      <vt:lpstr>Prayer </vt:lpstr>
      <vt:lpstr>Enrollment Management Team Training  Session 4  2023-24</vt:lpstr>
      <vt:lpstr>Our Learning Goal… Enrollment Management Teams</vt:lpstr>
      <vt:lpstr>OPERATIONAL VITALITY Enrollment Management Teams</vt:lpstr>
      <vt:lpstr>Social Media Marketing</vt:lpstr>
      <vt:lpstr>Marketing 101 for Catholic Schools</vt:lpstr>
      <vt:lpstr>Every school action is a marketing action!</vt:lpstr>
      <vt:lpstr>Definition of Marketing</vt:lpstr>
      <vt:lpstr>Research Findings – Parental Purchase Decision</vt:lpstr>
      <vt:lpstr>Research Findings – PreK-8 Purchase Decision</vt:lpstr>
      <vt:lpstr>Principle 1: Catholic Schools Can Be Marketed for Three Things Only</vt:lpstr>
      <vt:lpstr>Principle 2: The Value Proposition ​</vt:lpstr>
      <vt:lpstr>Principle 3: People buy based on value, not just price </vt:lpstr>
      <vt:lpstr>Principle 3: People buy based on value, not just price </vt:lpstr>
      <vt:lpstr>Principle 4: Logic vs. Emotion in Marketing</vt:lpstr>
      <vt:lpstr>Marketing to your Target Audience</vt:lpstr>
      <vt:lpstr>Areas of Expertise</vt:lpstr>
      <vt:lpstr>How to Use Digital Marketing to Reach Your Target Audience</vt:lpstr>
      <vt:lpstr>Examples of Digital Marketing </vt:lpstr>
      <vt:lpstr>Search Engine Optimization (SEO)</vt:lpstr>
      <vt:lpstr>Search Engine Optimization (Marketing)</vt:lpstr>
      <vt:lpstr>Geofencing</vt:lpstr>
      <vt:lpstr>Benefits of Digital Marketing </vt:lpstr>
      <vt:lpstr>Enrollment Management – Core Competencies</vt:lpstr>
      <vt:lpstr>Digital Marketing Strategies</vt:lpstr>
      <vt:lpstr>Why is Digital Marketing Important? </vt:lpstr>
      <vt:lpstr>Digital Marketing for Promotion and Engagement</vt:lpstr>
      <vt:lpstr>Digital Marketing Challenges</vt:lpstr>
      <vt:lpstr>Key “E” Words</vt:lpstr>
      <vt:lpstr>OPERATIONAL VITALITY Enrollment Management Feedback and CEU Request</vt:lpstr>
      <vt:lpstr>OPERATIONAL VITALITY Enrollment Management Training - Questions</vt:lpstr>
      <vt:lpstr>Prayer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Lytia Reese</dc:creator>
  <cp:lastModifiedBy>Anna Bragg</cp:lastModifiedBy>
  <cp:revision>577</cp:revision>
  <dcterms:created xsi:type="dcterms:W3CDTF">2022-07-20T07:55:23Z</dcterms:created>
  <dcterms:modified xsi:type="dcterms:W3CDTF">2024-03-12T19:04:34Z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0x0101007CC0615DD220854A8D2C8296B0618D62</vt:lpwstr>
  </property>
  <property fmtid="{D5CDD505-2E9C-101B-9397-08002B2CF9AE}" pid="3" name="MediaServiceImageTags">
    <vt:lpwstr/>
  </property>
</Properties>
</file>